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58" r:id="rId4"/>
    <p:sldId id="261" r:id="rId5"/>
    <p:sldId id="309" r:id="rId6"/>
    <p:sldId id="270" r:id="rId7"/>
    <p:sldId id="271" r:id="rId8"/>
    <p:sldId id="279" r:id="rId9"/>
    <p:sldId id="305" r:id="rId10"/>
    <p:sldId id="280" r:id="rId11"/>
    <p:sldId id="308" r:id="rId12"/>
    <p:sldId id="288" r:id="rId13"/>
    <p:sldId id="276" r:id="rId14"/>
    <p:sldId id="275" r:id="rId15"/>
    <p:sldId id="285" r:id="rId16"/>
    <p:sldId id="287" r:id="rId17"/>
    <p:sldId id="30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50" y="102"/>
      </p:cViewPr>
      <p:guideLst/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Jančová" userId="562a7bf07e32113a" providerId="LiveId" clId="{2508A3D5-ADE2-4716-A290-19F308C5A179}"/>
    <pc:docChg chg="undo custSel addSld delSld modSld">
      <pc:chgData name="Anna Jančová" userId="562a7bf07e32113a" providerId="LiveId" clId="{2508A3D5-ADE2-4716-A290-19F308C5A179}" dt="2018-02-24T19:35:17.259" v="8912" actId="26606"/>
      <pc:docMkLst>
        <pc:docMk/>
      </pc:docMkLst>
      <pc:sldChg chg="addSp delSp modSp mod setBg">
        <pc:chgData name="Anna Jančová" userId="562a7bf07e32113a" providerId="LiveId" clId="{2508A3D5-ADE2-4716-A290-19F308C5A179}" dt="2018-02-24T19:27:48.758" v="8863" actId="26606"/>
        <pc:sldMkLst>
          <pc:docMk/>
          <pc:sldMk cId="698587376" sldId="256"/>
        </pc:sldMkLst>
        <pc:spChg chg="mod ord">
          <ac:chgData name="Anna Jančová" userId="562a7bf07e32113a" providerId="LiveId" clId="{2508A3D5-ADE2-4716-A290-19F308C5A179}" dt="2018-02-24T19:27:48.758" v="8863" actId="26606"/>
          <ac:spMkLst>
            <pc:docMk/>
            <pc:sldMk cId="698587376" sldId="256"/>
            <ac:spMk id="2" creationId="{81E7419F-D76A-4AF6-94CA-C8103E50A349}"/>
          </ac:spMkLst>
        </pc:spChg>
        <pc:spChg chg="mod ord">
          <ac:chgData name="Anna Jančová" userId="562a7bf07e32113a" providerId="LiveId" clId="{2508A3D5-ADE2-4716-A290-19F308C5A179}" dt="2018-02-24T19:27:48.758" v="8863" actId="26606"/>
          <ac:spMkLst>
            <pc:docMk/>
            <pc:sldMk cId="698587376" sldId="256"/>
            <ac:spMk id="3" creationId="{14BE3C13-CC12-4FDA-994D-2D5BCD206245}"/>
          </ac:spMkLst>
        </pc:spChg>
        <pc:spChg chg="add del">
          <ac:chgData name="Anna Jančová" userId="562a7bf07e32113a" providerId="LiveId" clId="{2508A3D5-ADE2-4716-A290-19F308C5A179}" dt="2018-02-24T19:27:48.604" v="8862" actId="26606"/>
          <ac:spMkLst>
            <pc:docMk/>
            <pc:sldMk cId="698587376" sldId="256"/>
            <ac:spMk id="73" creationId="{76247A50-030E-4F09-8785-8687FF3ED28F}"/>
          </ac:spMkLst>
        </pc:spChg>
        <pc:spChg chg="add del">
          <ac:chgData name="Anna Jančová" userId="562a7bf07e32113a" providerId="LiveId" clId="{2508A3D5-ADE2-4716-A290-19F308C5A179}" dt="2018-02-24T19:27:48.604" v="8862" actId="26606"/>
          <ac:spMkLst>
            <pc:docMk/>
            <pc:sldMk cId="698587376" sldId="256"/>
            <ac:spMk id="75" creationId="{A16C2431-1707-40A6-B67F-AA274D738A9F}"/>
          </ac:spMkLst>
        </pc:spChg>
        <pc:spChg chg="add del">
          <ac:chgData name="Anna Jančová" userId="562a7bf07e32113a" providerId="LiveId" clId="{2508A3D5-ADE2-4716-A290-19F308C5A179}" dt="2018-02-24T19:27:48.604" v="8862" actId="26606"/>
          <ac:spMkLst>
            <pc:docMk/>
            <pc:sldMk cId="698587376" sldId="256"/>
            <ac:spMk id="77" creationId="{77B1A8D2-FE78-4F81-9932-42CEC0172219}"/>
          </ac:spMkLst>
        </pc:spChg>
        <pc:picChg chg="add mod">
          <ac:chgData name="Anna Jančová" userId="562a7bf07e32113a" providerId="LiveId" clId="{2508A3D5-ADE2-4716-A290-19F308C5A179}" dt="2018-02-24T19:27:48.758" v="8863" actId="26606"/>
          <ac:picMkLst>
            <pc:docMk/>
            <pc:sldMk cId="698587376" sldId="256"/>
            <ac:picMk id="18434" creationId="{31EF2B82-538E-40C5-B3EE-EE019AF01ADD}"/>
          </ac:picMkLst>
        </pc:picChg>
        <pc:picChg chg="add mod">
          <ac:chgData name="Anna Jančová" userId="562a7bf07e32113a" providerId="LiveId" clId="{2508A3D5-ADE2-4716-A290-19F308C5A179}" dt="2018-02-24T19:27:48.758" v="8863" actId="26606"/>
          <ac:picMkLst>
            <pc:docMk/>
            <pc:sldMk cId="698587376" sldId="256"/>
            <ac:picMk id="18436" creationId="{105550CE-C0D2-4C42-B6B0-A614F9F1D8A7}"/>
          </ac:picMkLst>
        </pc:picChg>
        <pc:picChg chg="add">
          <ac:chgData name="Anna Jančová" userId="562a7bf07e32113a" providerId="LiveId" clId="{2508A3D5-ADE2-4716-A290-19F308C5A179}" dt="2018-02-24T19:27:48.758" v="8863" actId="26606"/>
          <ac:picMkLst>
            <pc:docMk/>
            <pc:sldMk cId="698587376" sldId="256"/>
            <ac:picMk id="18438" creationId="{BBFC95FA-585A-433A-8ECF-D85700125B71}"/>
          </ac:picMkLst>
        </pc:picChg>
      </pc:sldChg>
      <pc:sldChg chg="addSp delSp modSp mod setBg">
        <pc:chgData name="Anna Jančová" userId="562a7bf07e32113a" providerId="LiveId" clId="{2508A3D5-ADE2-4716-A290-19F308C5A179}" dt="2018-02-24T19:25:27.976" v="8839" actId="26606"/>
        <pc:sldMkLst>
          <pc:docMk/>
          <pc:sldMk cId="3970613236" sldId="257"/>
        </pc:sldMkLst>
        <pc:spChg chg="mod">
          <ac:chgData name="Anna Jančová" userId="562a7bf07e32113a" providerId="LiveId" clId="{2508A3D5-ADE2-4716-A290-19F308C5A179}" dt="2018-02-24T19:25:27.976" v="8839" actId="26606"/>
          <ac:spMkLst>
            <pc:docMk/>
            <pc:sldMk cId="3970613236" sldId="257"/>
            <ac:spMk id="2" creationId="{7094EECD-53B3-4098-809E-5896966B690D}"/>
          </ac:spMkLst>
        </pc:spChg>
        <pc:spChg chg="mod">
          <ac:chgData name="Anna Jančová" userId="562a7bf07e32113a" providerId="LiveId" clId="{2508A3D5-ADE2-4716-A290-19F308C5A179}" dt="2018-02-24T19:25:27.976" v="8839" actId="26606"/>
          <ac:spMkLst>
            <pc:docMk/>
            <pc:sldMk cId="3970613236" sldId="257"/>
            <ac:spMk id="3" creationId="{C3F8C327-79B1-4A29-8E74-CA5929DDDA72}"/>
          </ac:spMkLst>
        </pc:spChg>
        <pc:spChg chg="add del mod">
          <ac:chgData name="Anna Jančová" userId="562a7bf07e32113a" providerId="LiveId" clId="{2508A3D5-ADE2-4716-A290-19F308C5A179}" dt="2018-02-24T19:25:13.244" v="8837" actId="26606"/>
          <ac:spMkLst>
            <pc:docMk/>
            <pc:sldMk cId="3970613236" sldId="257"/>
            <ac:spMk id="4" creationId="{7DAE6F8A-B012-40FC-8F89-12719FB71B35}"/>
          </ac:spMkLst>
        </pc:spChg>
        <pc:spChg chg="add del mod">
          <ac:chgData name="Anna Jančová" userId="562a7bf07e32113a" providerId="LiveId" clId="{2508A3D5-ADE2-4716-A290-19F308C5A179}" dt="2018-02-24T19:25:19.182" v="8838" actId="26606"/>
          <ac:spMkLst>
            <pc:docMk/>
            <pc:sldMk cId="3970613236" sldId="257"/>
            <ac:spMk id="5" creationId="{780DCE70-14C3-4471-B8BB-5E40DEE15B5F}"/>
          </ac:spMkLst>
        </pc:spChg>
        <pc:picChg chg="add">
          <ac:chgData name="Anna Jančová" userId="562a7bf07e32113a" providerId="LiveId" clId="{2508A3D5-ADE2-4716-A290-19F308C5A179}" dt="2018-02-24T19:25:27.976" v="8839" actId="26606"/>
          <ac:picMkLst>
            <pc:docMk/>
            <pc:sldMk cId="3970613236" sldId="257"/>
            <ac:picMk id="71" creationId="{E0BE7827-5B1A-4F37-BF70-19F7C5C6BDEB}"/>
          </ac:picMkLst>
        </pc:picChg>
        <pc:picChg chg="add mod ord">
          <ac:chgData name="Anna Jančová" userId="562a7bf07e32113a" providerId="LiveId" clId="{2508A3D5-ADE2-4716-A290-19F308C5A179}" dt="2018-02-24T19:25:27.976" v="8839" actId="26606"/>
          <ac:picMkLst>
            <pc:docMk/>
            <pc:sldMk cId="3970613236" sldId="257"/>
            <ac:picMk id="17410" creationId="{604A830C-D98E-426A-A10F-B4480C2AD61B}"/>
          </ac:picMkLst>
        </pc:picChg>
      </pc:sldChg>
      <pc:sldChg chg="addSp delSp modSp mod setBg">
        <pc:chgData name="Anna Jančová" userId="562a7bf07e32113a" providerId="LiveId" clId="{2508A3D5-ADE2-4716-A290-19F308C5A179}" dt="2018-02-24T19:33:05.386" v="8865" actId="26606"/>
        <pc:sldMkLst>
          <pc:docMk/>
          <pc:sldMk cId="607569064" sldId="258"/>
        </pc:sldMkLst>
        <pc:spChg chg="mod">
          <ac:chgData name="Anna Jančová" userId="562a7bf07e32113a" providerId="LiveId" clId="{2508A3D5-ADE2-4716-A290-19F308C5A179}" dt="2018-02-24T19:33:05.386" v="8865" actId="26606"/>
          <ac:spMkLst>
            <pc:docMk/>
            <pc:sldMk cId="607569064" sldId="258"/>
            <ac:spMk id="2" creationId="{6F2CC836-8555-4387-84EA-8E897C2BBB80}"/>
          </ac:spMkLst>
        </pc:spChg>
        <pc:spChg chg="del mod">
          <ac:chgData name="Anna Jančová" userId="562a7bf07e32113a" providerId="LiveId" clId="{2508A3D5-ADE2-4716-A290-19F308C5A179}" dt="2018-02-24T19:33:05.386" v="8865" actId="26606"/>
          <ac:spMkLst>
            <pc:docMk/>
            <pc:sldMk cId="607569064" sldId="258"/>
            <ac:spMk id="6" creationId="{7343A2E4-1F93-426A-8B8A-040D60F7461F}"/>
          </ac:spMkLst>
        </pc:spChg>
        <pc:graphicFrameChg chg="add">
          <ac:chgData name="Anna Jančová" userId="562a7bf07e32113a" providerId="LiveId" clId="{2508A3D5-ADE2-4716-A290-19F308C5A179}" dt="2018-02-24T19:33:05.386" v="8865" actId="26606"/>
          <ac:graphicFrameMkLst>
            <pc:docMk/>
            <pc:sldMk cId="607569064" sldId="258"/>
            <ac:graphicFrameMk id="5" creationId="{3E98ECFC-4A4D-483F-83AD-88BC405C5267}"/>
          </ac:graphicFrameMkLst>
        </pc:graphicFrameChg>
        <pc:picChg chg="add">
          <ac:chgData name="Anna Jančová" userId="562a7bf07e32113a" providerId="LiveId" clId="{2508A3D5-ADE2-4716-A290-19F308C5A179}" dt="2018-02-24T19:33:05.386" v="8865" actId="26606"/>
          <ac:picMkLst>
            <pc:docMk/>
            <pc:sldMk cId="607569064" sldId="258"/>
            <ac:picMk id="10" creationId="{82AABC82-C2D1-4340-A6DF-6E73DF06FCAC}"/>
          </ac:picMkLst>
        </pc:picChg>
      </pc:sldChg>
      <pc:sldChg chg="addSp modSp mod setBg">
        <pc:chgData name="Anna Jančová" userId="562a7bf07e32113a" providerId="LiveId" clId="{2508A3D5-ADE2-4716-A290-19F308C5A179}" dt="2018-02-24T19:34:01.397" v="8904" actId="26606"/>
        <pc:sldMkLst>
          <pc:docMk/>
          <pc:sldMk cId="813771978" sldId="262"/>
        </pc:sldMkLst>
        <pc:spChg chg="mod">
          <ac:chgData name="Anna Jančová" userId="562a7bf07e32113a" providerId="LiveId" clId="{2508A3D5-ADE2-4716-A290-19F308C5A179}" dt="2018-02-24T19:34:01.397" v="8904" actId="26606"/>
          <ac:spMkLst>
            <pc:docMk/>
            <pc:sldMk cId="813771978" sldId="262"/>
            <ac:spMk id="2" creationId="{D8407C4B-0A0B-46D4-BD9F-062E97D9EA95}"/>
          </ac:spMkLst>
        </pc:spChg>
        <pc:spChg chg="mod">
          <ac:chgData name="Anna Jančová" userId="562a7bf07e32113a" providerId="LiveId" clId="{2508A3D5-ADE2-4716-A290-19F308C5A179}" dt="2018-02-24T19:34:01.397" v="8904" actId="26606"/>
          <ac:spMkLst>
            <pc:docMk/>
            <pc:sldMk cId="813771978" sldId="262"/>
            <ac:spMk id="3" creationId="{87B3EB5C-7D89-4DBF-89BA-AE7E912D3192}"/>
          </ac:spMkLst>
        </pc:spChg>
        <pc:cxnChg chg="add">
          <ac:chgData name="Anna Jančová" userId="562a7bf07e32113a" providerId="LiveId" clId="{2508A3D5-ADE2-4716-A290-19F308C5A179}" dt="2018-02-24T19:34:01.397" v="8904" actId="26606"/>
          <ac:cxnSpMkLst>
            <pc:docMk/>
            <pc:sldMk cId="813771978" sldId="262"/>
            <ac:cxnSpMk id="8" creationId="{425A0768-3044-4AA9-A889-D2CAA68C517A}"/>
          </ac:cxnSpMkLst>
        </pc:cxnChg>
      </pc:sldChg>
      <pc:sldChg chg="modSp add">
        <pc:chgData name="Anna Jančová" userId="562a7bf07e32113a" providerId="LiveId" clId="{2508A3D5-ADE2-4716-A290-19F308C5A179}" dt="2018-02-24T14:10:43.871" v="633" actId="20577"/>
        <pc:sldMkLst>
          <pc:docMk/>
          <pc:sldMk cId="1001994083" sldId="263"/>
        </pc:sldMkLst>
        <pc:spChg chg="mod">
          <ac:chgData name="Anna Jančová" userId="562a7bf07e32113a" providerId="LiveId" clId="{2508A3D5-ADE2-4716-A290-19F308C5A179}" dt="2018-02-24T13:38:29.870" v="237" actId="20577"/>
          <ac:spMkLst>
            <pc:docMk/>
            <pc:sldMk cId="1001994083" sldId="263"/>
            <ac:spMk id="2" creationId="{6C7322DD-F410-4DFD-8DA0-73DD4E608056}"/>
          </ac:spMkLst>
        </pc:spChg>
        <pc:spChg chg="mod">
          <ac:chgData name="Anna Jančová" userId="562a7bf07e32113a" providerId="LiveId" clId="{2508A3D5-ADE2-4716-A290-19F308C5A179}" dt="2018-02-24T14:10:43.871" v="633" actId="20577"/>
          <ac:spMkLst>
            <pc:docMk/>
            <pc:sldMk cId="1001994083" sldId="263"/>
            <ac:spMk id="3" creationId="{244EC90F-758B-48AE-98C5-8485E856F159}"/>
          </ac:spMkLst>
        </pc:spChg>
      </pc:sldChg>
      <pc:sldChg chg="modSp add">
        <pc:chgData name="Anna Jančová" userId="562a7bf07e32113a" providerId="LiveId" clId="{2508A3D5-ADE2-4716-A290-19F308C5A179}" dt="2018-02-24T15:11:50.109" v="1709" actId="20578"/>
        <pc:sldMkLst>
          <pc:docMk/>
          <pc:sldMk cId="4087570707" sldId="264"/>
        </pc:sldMkLst>
        <pc:spChg chg="mod">
          <ac:chgData name="Anna Jančová" userId="562a7bf07e32113a" providerId="LiveId" clId="{2508A3D5-ADE2-4716-A290-19F308C5A179}" dt="2018-02-24T14:36:35.409" v="762" actId="1076"/>
          <ac:spMkLst>
            <pc:docMk/>
            <pc:sldMk cId="4087570707" sldId="264"/>
            <ac:spMk id="2" creationId="{912623CF-1A00-4A47-A204-ACCDBC5E6745}"/>
          </ac:spMkLst>
        </pc:spChg>
        <pc:spChg chg="mod">
          <ac:chgData name="Anna Jančová" userId="562a7bf07e32113a" providerId="LiveId" clId="{2508A3D5-ADE2-4716-A290-19F308C5A179}" dt="2018-02-24T15:11:50.109" v="1709" actId="20578"/>
          <ac:spMkLst>
            <pc:docMk/>
            <pc:sldMk cId="4087570707" sldId="264"/>
            <ac:spMk id="3" creationId="{B4E5A56C-B119-42FD-9043-DFA5F5D4A51C}"/>
          </ac:spMkLst>
        </pc:spChg>
      </pc:sldChg>
      <pc:sldChg chg="addSp delSp modSp add mod setBg">
        <pc:chgData name="Anna Jančová" userId="562a7bf07e32113a" providerId="LiveId" clId="{2508A3D5-ADE2-4716-A290-19F308C5A179}" dt="2018-02-24T19:34:36.604" v="8906" actId="26606"/>
        <pc:sldMkLst>
          <pc:docMk/>
          <pc:sldMk cId="1335474521" sldId="265"/>
        </pc:sldMkLst>
        <pc:spChg chg="mod">
          <ac:chgData name="Anna Jančová" userId="562a7bf07e32113a" providerId="LiveId" clId="{2508A3D5-ADE2-4716-A290-19F308C5A179}" dt="2018-02-24T19:34:36.604" v="8906" actId="26606"/>
          <ac:spMkLst>
            <pc:docMk/>
            <pc:sldMk cId="1335474521" sldId="265"/>
            <ac:spMk id="2" creationId="{8BE5D945-3BE9-4769-9E70-B35F92093CDF}"/>
          </ac:spMkLst>
        </pc:spChg>
        <pc:spChg chg="del mod">
          <ac:chgData name="Anna Jančová" userId="562a7bf07e32113a" providerId="LiveId" clId="{2508A3D5-ADE2-4716-A290-19F308C5A179}" dt="2018-02-24T19:34:36.604" v="8906" actId="26606"/>
          <ac:spMkLst>
            <pc:docMk/>
            <pc:sldMk cId="1335474521" sldId="265"/>
            <ac:spMk id="6" creationId="{145DE96C-8833-413D-9D2B-638FBB51A4FC}"/>
          </ac:spMkLst>
        </pc:spChg>
        <pc:graphicFrameChg chg="add">
          <ac:chgData name="Anna Jančová" userId="562a7bf07e32113a" providerId="LiveId" clId="{2508A3D5-ADE2-4716-A290-19F308C5A179}" dt="2018-02-24T19:34:36.604" v="8906" actId="26606"/>
          <ac:graphicFrameMkLst>
            <pc:docMk/>
            <pc:sldMk cId="1335474521" sldId="265"/>
            <ac:graphicFrameMk id="5" creationId="{C2E68C44-DF0A-4BA9-B395-9CA7B498CB2F}"/>
          </ac:graphicFrameMkLst>
        </pc:graphicFrameChg>
        <pc:picChg chg="add">
          <ac:chgData name="Anna Jančová" userId="562a7bf07e32113a" providerId="LiveId" clId="{2508A3D5-ADE2-4716-A290-19F308C5A179}" dt="2018-02-24T19:34:36.604" v="8906" actId="26606"/>
          <ac:picMkLst>
            <pc:docMk/>
            <pc:sldMk cId="1335474521" sldId="265"/>
            <ac:picMk id="10" creationId="{82AABC82-C2D1-4340-A6DF-6E73DF06FCAC}"/>
          </ac:picMkLst>
        </pc:picChg>
      </pc:sldChg>
      <pc:sldChg chg="addSp delSp modSp add mod setBg">
        <pc:chgData name="Anna Jančová" userId="562a7bf07e32113a" providerId="LiveId" clId="{2508A3D5-ADE2-4716-A290-19F308C5A179}" dt="2018-02-24T19:34:50.705" v="8908" actId="26606"/>
        <pc:sldMkLst>
          <pc:docMk/>
          <pc:sldMk cId="3494898710" sldId="266"/>
        </pc:sldMkLst>
        <pc:spChg chg="mod">
          <ac:chgData name="Anna Jančová" userId="562a7bf07e32113a" providerId="LiveId" clId="{2508A3D5-ADE2-4716-A290-19F308C5A179}" dt="2018-02-24T19:34:50.705" v="8908" actId="26606"/>
          <ac:spMkLst>
            <pc:docMk/>
            <pc:sldMk cId="3494898710" sldId="266"/>
            <ac:spMk id="2" creationId="{BED8C362-9752-46BB-95EB-1FE7D11BFA9B}"/>
          </ac:spMkLst>
        </pc:spChg>
        <pc:spChg chg="del mod">
          <ac:chgData name="Anna Jančová" userId="562a7bf07e32113a" providerId="LiveId" clId="{2508A3D5-ADE2-4716-A290-19F308C5A179}" dt="2018-02-24T19:34:50.705" v="8908" actId="26606"/>
          <ac:spMkLst>
            <pc:docMk/>
            <pc:sldMk cId="3494898710" sldId="266"/>
            <ac:spMk id="6" creationId="{199ECD8C-1AEA-413C-B575-4909D57F3FA8}"/>
          </ac:spMkLst>
        </pc:spChg>
        <pc:graphicFrameChg chg="add">
          <ac:chgData name="Anna Jančová" userId="562a7bf07e32113a" providerId="LiveId" clId="{2508A3D5-ADE2-4716-A290-19F308C5A179}" dt="2018-02-24T19:34:50.705" v="8908" actId="26606"/>
          <ac:graphicFrameMkLst>
            <pc:docMk/>
            <pc:sldMk cId="3494898710" sldId="266"/>
            <ac:graphicFrameMk id="5" creationId="{68D63EEF-0958-4826-B2C5-1BC3DA0F02D0}"/>
          </ac:graphicFrameMkLst>
        </pc:graphicFrameChg>
        <pc:picChg chg="add">
          <ac:chgData name="Anna Jančová" userId="562a7bf07e32113a" providerId="LiveId" clId="{2508A3D5-ADE2-4716-A290-19F308C5A179}" dt="2018-02-24T19:34:50.705" v="8908" actId="26606"/>
          <ac:picMkLst>
            <pc:docMk/>
            <pc:sldMk cId="3494898710" sldId="266"/>
            <ac:picMk id="10" creationId="{82AABC82-C2D1-4340-A6DF-6E73DF06FCAC}"/>
          </ac:picMkLst>
        </pc:picChg>
      </pc:sldChg>
      <pc:sldChg chg="addSp delSp modSp add mod setBg">
        <pc:chgData name="Anna Jančová" userId="562a7bf07e32113a" providerId="LiveId" clId="{2508A3D5-ADE2-4716-A290-19F308C5A179}" dt="2018-02-24T19:35:05.672" v="8910" actId="26606"/>
        <pc:sldMkLst>
          <pc:docMk/>
          <pc:sldMk cId="2842887194" sldId="267"/>
        </pc:sldMkLst>
        <pc:spChg chg="mod">
          <ac:chgData name="Anna Jančová" userId="562a7bf07e32113a" providerId="LiveId" clId="{2508A3D5-ADE2-4716-A290-19F308C5A179}" dt="2018-02-24T19:35:05.672" v="8910" actId="26606"/>
          <ac:spMkLst>
            <pc:docMk/>
            <pc:sldMk cId="2842887194" sldId="267"/>
            <ac:spMk id="2" creationId="{10477F32-50B7-411D-B118-50AC03F77A21}"/>
          </ac:spMkLst>
        </pc:spChg>
        <pc:spChg chg="del mod">
          <ac:chgData name="Anna Jančová" userId="562a7bf07e32113a" providerId="LiveId" clId="{2508A3D5-ADE2-4716-A290-19F308C5A179}" dt="2018-02-24T19:35:05.672" v="8910" actId="26606"/>
          <ac:spMkLst>
            <pc:docMk/>
            <pc:sldMk cId="2842887194" sldId="267"/>
            <ac:spMk id="6" creationId="{02C9AD5B-645E-4600-A989-D7D8DA633445}"/>
          </ac:spMkLst>
        </pc:spChg>
        <pc:graphicFrameChg chg="add">
          <ac:chgData name="Anna Jančová" userId="562a7bf07e32113a" providerId="LiveId" clId="{2508A3D5-ADE2-4716-A290-19F308C5A179}" dt="2018-02-24T19:35:05.672" v="8910" actId="26606"/>
          <ac:graphicFrameMkLst>
            <pc:docMk/>
            <pc:sldMk cId="2842887194" sldId="267"/>
            <ac:graphicFrameMk id="5" creationId="{6CEEDA39-A28C-486B-9C0F-8D94C0626879}"/>
          </ac:graphicFrameMkLst>
        </pc:graphicFrameChg>
        <pc:picChg chg="add">
          <ac:chgData name="Anna Jančová" userId="562a7bf07e32113a" providerId="LiveId" clId="{2508A3D5-ADE2-4716-A290-19F308C5A179}" dt="2018-02-24T19:35:05.672" v="8910" actId="26606"/>
          <ac:picMkLst>
            <pc:docMk/>
            <pc:sldMk cId="2842887194" sldId="267"/>
            <ac:picMk id="10" creationId="{82AABC82-C2D1-4340-A6DF-6E73DF06FCAC}"/>
          </ac:picMkLst>
        </pc:picChg>
      </pc:sldChg>
      <pc:sldChg chg="addSp delSp modSp add mod setBg">
        <pc:chgData name="Anna Jančová" userId="562a7bf07e32113a" providerId="LiveId" clId="{2508A3D5-ADE2-4716-A290-19F308C5A179}" dt="2018-02-24T19:35:17.259" v="8912" actId="26606"/>
        <pc:sldMkLst>
          <pc:docMk/>
          <pc:sldMk cId="3999846851" sldId="268"/>
        </pc:sldMkLst>
        <pc:spChg chg="mod">
          <ac:chgData name="Anna Jančová" userId="562a7bf07e32113a" providerId="LiveId" clId="{2508A3D5-ADE2-4716-A290-19F308C5A179}" dt="2018-02-24T19:35:17.259" v="8912" actId="26606"/>
          <ac:spMkLst>
            <pc:docMk/>
            <pc:sldMk cId="3999846851" sldId="268"/>
            <ac:spMk id="2" creationId="{4B30527A-21EE-430F-BC14-6D80451B2D43}"/>
          </ac:spMkLst>
        </pc:spChg>
        <pc:spChg chg="del mod">
          <ac:chgData name="Anna Jančová" userId="562a7bf07e32113a" providerId="LiveId" clId="{2508A3D5-ADE2-4716-A290-19F308C5A179}" dt="2018-02-24T19:35:17.259" v="8912" actId="26606"/>
          <ac:spMkLst>
            <pc:docMk/>
            <pc:sldMk cId="3999846851" sldId="268"/>
            <ac:spMk id="6" creationId="{30A505AE-2374-4D91-9C3F-AFDD96AD71E8}"/>
          </ac:spMkLst>
        </pc:spChg>
        <pc:graphicFrameChg chg="add">
          <ac:chgData name="Anna Jančová" userId="562a7bf07e32113a" providerId="LiveId" clId="{2508A3D5-ADE2-4716-A290-19F308C5A179}" dt="2018-02-24T19:35:17.259" v="8912" actId="26606"/>
          <ac:graphicFrameMkLst>
            <pc:docMk/>
            <pc:sldMk cId="3999846851" sldId="268"/>
            <ac:graphicFrameMk id="5" creationId="{F6EA3750-02FE-46C2-9B5A-D8ED74A58B1E}"/>
          </ac:graphicFrameMkLst>
        </pc:graphicFrameChg>
        <pc:picChg chg="add">
          <ac:chgData name="Anna Jančová" userId="562a7bf07e32113a" providerId="LiveId" clId="{2508A3D5-ADE2-4716-A290-19F308C5A179}" dt="2018-02-24T19:35:17.259" v="8912" actId="26606"/>
          <ac:picMkLst>
            <pc:docMk/>
            <pc:sldMk cId="3999846851" sldId="268"/>
            <ac:picMk id="10" creationId="{82AABC82-C2D1-4340-A6DF-6E73DF06FCAC}"/>
          </ac:picMkLst>
        </pc:picChg>
      </pc:sldChg>
      <pc:sldChg chg="addSp delSp modSp add mod setBg">
        <pc:chgData name="Anna Jančová" userId="562a7bf07e32113a" providerId="LiveId" clId="{2508A3D5-ADE2-4716-A290-19F308C5A179}" dt="2018-02-24T15:31:57.606" v="2075" actId="20577"/>
        <pc:sldMkLst>
          <pc:docMk/>
          <pc:sldMk cId="3149184992" sldId="269"/>
        </pc:sldMkLst>
        <pc:spChg chg="del">
          <ac:chgData name="Anna Jančová" userId="562a7bf07e32113a" providerId="LiveId" clId="{2508A3D5-ADE2-4716-A290-19F308C5A179}" dt="2018-02-24T15:21:37.801" v="1827" actId="20577"/>
          <ac:spMkLst>
            <pc:docMk/>
            <pc:sldMk cId="3149184992" sldId="269"/>
            <ac:spMk id="2" creationId="{66D03513-7096-4F28-8B18-874C3E2C71AC}"/>
          </ac:spMkLst>
        </pc:spChg>
        <pc:spChg chg="del">
          <ac:chgData name="Anna Jančová" userId="562a7bf07e32113a" providerId="LiveId" clId="{2508A3D5-ADE2-4716-A290-19F308C5A179}" dt="2018-02-24T15:21:37.801" v="1827" actId="20577"/>
          <ac:spMkLst>
            <pc:docMk/>
            <pc:sldMk cId="3149184992" sldId="269"/>
            <ac:spMk id="3" creationId="{3CF1CF1B-FEB2-48CE-A639-6C78E703F8C5}"/>
          </ac:spMkLst>
        </pc:spChg>
        <pc:spChg chg="add mod">
          <ac:chgData name="Anna Jančová" userId="562a7bf07e32113a" providerId="LiveId" clId="{2508A3D5-ADE2-4716-A290-19F308C5A179}" dt="2018-02-24T15:22:00.524" v="1829" actId="26606"/>
          <ac:spMkLst>
            <pc:docMk/>
            <pc:sldMk cId="3149184992" sldId="269"/>
            <ac:spMk id="4" creationId="{FDE4495B-17EE-417E-98D0-E2533416B42C}"/>
          </ac:spMkLst>
        </pc:spChg>
        <pc:spChg chg="add del mod">
          <ac:chgData name="Anna Jančová" userId="562a7bf07e32113a" providerId="LiveId" clId="{2508A3D5-ADE2-4716-A290-19F308C5A179}" dt="2018-02-24T15:21:44.982" v="1828" actId="20577"/>
          <ac:spMkLst>
            <pc:docMk/>
            <pc:sldMk cId="3149184992" sldId="269"/>
            <ac:spMk id="5" creationId="{3C29114E-7BFC-4498-9D33-DF172A893B38}"/>
          </ac:spMkLst>
        </pc:spChg>
        <pc:spChg chg="add mod">
          <ac:chgData name="Anna Jančová" userId="562a7bf07e32113a" providerId="LiveId" clId="{2508A3D5-ADE2-4716-A290-19F308C5A179}" dt="2018-02-24T15:31:57.606" v="2075" actId="20577"/>
          <ac:spMkLst>
            <pc:docMk/>
            <pc:sldMk cId="3149184992" sldId="269"/>
            <ac:spMk id="6" creationId="{82525C64-A54E-4446-B0D9-87F105C313F1}"/>
          </ac:spMkLst>
        </pc:spChg>
        <pc:picChg chg="add">
          <ac:chgData name="Anna Jančová" userId="562a7bf07e32113a" providerId="LiveId" clId="{2508A3D5-ADE2-4716-A290-19F308C5A179}" dt="2018-02-24T15:22:00.524" v="1829" actId="26606"/>
          <ac:picMkLst>
            <pc:docMk/>
            <pc:sldMk cId="3149184992" sldId="269"/>
            <ac:picMk id="71" creationId="{E0BE7827-5B1A-4F37-BF70-19F7C5C6BDEB}"/>
          </ac:picMkLst>
        </pc:picChg>
        <pc:picChg chg="add mod ord">
          <ac:chgData name="Anna Jančová" userId="562a7bf07e32113a" providerId="LiveId" clId="{2508A3D5-ADE2-4716-A290-19F308C5A179}" dt="2018-02-24T15:22:00.524" v="1829" actId="26606"/>
          <ac:picMkLst>
            <pc:docMk/>
            <pc:sldMk cId="3149184992" sldId="269"/>
            <ac:picMk id="1026" creationId="{BA681C33-E58D-4BB2-9739-95E0BCDCDE41}"/>
          </ac:picMkLst>
        </pc:picChg>
      </pc:sldChg>
      <pc:sldChg chg="addSp delSp modSp add">
        <pc:chgData name="Anna Jančová" userId="562a7bf07e32113a" providerId="LiveId" clId="{2508A3D5-ADE2-4716-A290-19F308C5A179}" dt="2018-02-24T15:47:07.737" v="2419" actId="1076"/>
        <pc:sldMkLst>
          <pc:docMk/>
          <pc:sldMk cId="2087017713" sldId="270"/>
        </pc:sldMkLst>
        <pc:spChg chg="add del">
          <ac:chgData name="Anna Jančová" userId="562a7bf07e32113a" providerId="LiveId" clId="{2508A3D5-ADE2-4716-A290-19F308C5A179}" dt="2018-02-24T15:34:26.336" v="2102" actId="1076"/>
          <ac:spMkLst>
            <pc:docMk/>
            <pc:sldMk cId="2087017713" sldId="270"/>
            <ac:spMk id="2" creationId="{33B1A5E8-324D-4E79-BD99-BFAFFDF45919}"/>
          </ac:spMkLst>
        </pc:spChg>
        <pc:spChg chg="add del">
          <ac:chgData name="Anna Jančová" userId="562a7bf07e32113a" providerId="LiveId" clId="{2508A3D5-ADE2-4716-A290-19F308C5A179}" dt="2018-02-24T15:34:26.336" v="2102" actId="1076"/>
          <ac:spMkLst>
            <pc:docMk/>
            <pc:sldMk cId="2087017713" sldId="270"/>
            <ac:spMk id="3" creationId="{48CCC610-5F2E-4606-8443-30FA7C8BA8E0}"/>
          </ac:spMkLst>
        </pc:spChg>
        <pc:spChg chg="add del">
          <ac:chgData name="Anna Jančová" userId="562a7bf07e32113a" providerId="LiveId" clId="{2508A3D5-ADE2-4716-A290-19F308C5A179}" dt="2018-02-24T15:34:26.336" v="2102" actId="1076"/>
          <ac:spMkLst>
            <pc:docMk/>
            <pc:sldMk cId="2087017713" sldId="270"/>
            <ac:spMk id="4" creationId="{C1D79994-3D87-4DED-A535-5AE4314C10D9}"/>
          </ac:spMkLst>
        </pc:spChg>
        <pc:spChg chg="add del mod">
          <ac:chgData name="Anna Jančová" userId="562a7bf07e32113a" providerId="LiveId" clId="{2508A3D5-ADE2-4716-A290-19F308C5A179}" dt="2018-02-24T15:34:18.694" v="2101" actId="1076"/>
          <ac:spMkLst>
            <pc:docMk/>
            <pc:sldMk cId="2087017713" sldId="270"/>
            <ac:spMk id="5" creationId="{61FEBFB2-B176-4E76-B320-F3A959873933}"/>
          </ac:spMkLst>
        </pc:spChg>
        <pc:spChg chg="add del mod">
          <ac:chgData name="Anna Jančová" userId="562a7bf07e32113a" providerId="LiveId" clId="{2508A3D5-ADE2-4716-A290-19F308C5A179}" dt="2018-02-24T15:34:18.694" v="2101" actId="1076"/>
          <ac:spMkLst>
            <pc:docMk/>
            <pc:sldMk cId="2087017713" sldId="270"/>
            <ac:spMk id="6" creationId="{1FE3B014-36FB-4C48-A5F2-9C906CA7BAFC}"/>
          </ac:spMkLst>
        </pc:spChg>
        <pc:spChg chg="add del mod">
          <ac:chgData name="Anna Jančová" userId="562a7bf07e32113a" providerId="LiveId" clId="{2508A3D5-ADE2-4716-A290-19F308C5A179}" dt="2018-02-24T15:34:18.694" v="2101" actId="1076"/>
          <ac:spMkLst>
            <pc:docMk/>
            <pc:sldMk cId="2087017713" sldId="270"/>
            <ac:spMk id="7" creationId="{62B3056A-8DC7-46F2-BF4B-DEC12BE31163}"/>
          </ac:spMkLst>
        </pc:spChg>
        <pc:spChg chg="add mod">
          <ac:chgData name="Anna Jančová" userId="562a7bf07e32113a" providerId="LiveId" clId="{2508A3D5-ADE2-4716-A290-19F308C5A179}" dt="2018-02-24T15:46:59.743" v="2418" actId="1076"/>
          <ac:spMkLst>
            <pc:docMk/>
            <pc:sldMk cId="2087017713" sldId="270"/>
            <ac:spMk id="8" creationId="{40B2A233-8E68-4327-B4F1-B89D71718DEE}"/>
          </ac:spMkLst>
        </pc:spChg>
        <pc:spChg chg="add mod">
          <ac:chgData name="Anna Jančová" userId="562a7bf07e32113a" providerId="LiveId" clId="{2508A3D5-ADE2-4716-A290-19F308C5A179}" dt="2018-02-24T15:47:07.737" v="2419" actId="1076"/>
          <ac:spMkLst>
            <pc:docMk/>
            <pc:sldMk cId="2087017713" sldId="270"/>
            <ac:spMk id="9" creationId="{21C1C8A3-E002-46BC-B810-8822E3D54F36}"/>
          </ac:spMkLst>
        </pc:spChg>
      </pc:sldChg>
      <pc:sldChg chg="addSp delSp modSp add mod setBg modNotesTx">
        <pc:chgData name="Anna Jančová" userId="562a7bf07e32113a" providerId="LiveId" clId="{2508A3D5-ADE2-4716-A290-19F308C5A179}" dt="2018-02-24T16:13:51.373" v="3364" actId="26606"/>
        <pc:sldMkLst>
          <pc:docMk/>
          <pc:sldMk cId="902392675" sldId="271"/>
        </pc:sldMkLst>
        <pc:spChg chg="del">
          <ac:chgData name="Anna Jančová" userId="562a7bf07e32113a" providerId="LiveId" clId="{2508A3D5-ADE2-4716-A290-19F308C5A179}" dt="2018-02-24T15:37:53.872" v="2147" actId="26606"/>
          <ac:spMkLst>
            <pc:docMk/>
            <pc:sldMk cId="902392675" sldId="271"/>
            <ac:spMk id="2" creationId="{8834DC18-1702-4FDA-8635-F408615F1CFA}"/>
          </ac:spMkLst>
        </pc:spChg>
        <pc:spChg chg="del">
          <ac:chgData name="Anna Jančová" userId="562a7bf07e32113a" providerId="LiveId" clId="{2508A3D5-ADE2-4716-A290-19F308C5A179}" dt="2018-02-24T15:37:53.872" v="2147" actId="26606"/>
          <ac:spMkLst>
            <pc:docMk/>
            <pc:sldMk cId="902392675" sldId="271"/>
            <ac:spMk id="3" creationId="{F4464D57-8FFC-4529-BE57-056007219B2C}"/>
          </ac:spMkLst>
        </pc:spChg>
        <pc:spChg chg="add mod">
          <ac:chgData name="Anna Jančová" userId="562a7bf07e32113a" providerId="LiveId" clId="{2508A3D5-ADE2-4716-A290-19F308C5A179}" dt="2018-02-24T16:13:51.373" v="3364" actId="26606"/>
          <ac:spMkLst>
            <pc:docMk/>
            <pc:sldMk cId="902392675" sldId="271"/>
            <ac:spMk id="4" creationId="{2C05564C-E435-4AC2-93DB-6208D37A70CB}"/>
          </ac:spMkLst>
        </pc:spChg>
        <pc:spChg chg="add del mod">
          <ac:chgData name="Anna Jančová" userId="562a7bf07e32113a" providerId="LiveId" clId="{2508A3D5-ADE2-4716-A290-19F308C5A179}" dt="2018-02-24T16:13:51.373" v="3364" actId="26606"/>
          <ac:spMkLst>
            <pc:docMk/>
            <pc:sldMk cId="902392675" sldId="271"/>
            <ac:spMk id="5" creationId="{45F36439-4AA4-4C80-94B4-FEE6E864F525}"/>
          </ac:spMkLst>
        </pc:spChg>
        <pc:graphicFrameChg chg="add del">
          <ac:chgData name="Anna Jančová" userId="562a7bf07e32113a" providerId="LiveId" clId="{2508A3D5-ADE2-4716-A290-19F308C5A179}" dt="2018-02-24T16:13:36.533" v="3354" actId="26606"/>
          <ac:graphicFrameMkLst>
            <pc:docMk/>
            <pc:sldMk cId="902392675" sldId="271"/>
            <ac:graphicFrameMk id="7" creationId="{B7D9E2CD-9CFD-45E7-BE21-5C05DEEAE2C5}"/>
          </ac:graphicFrameMkLst>
        </pc:graphicFrameChg>
        <pc:graphicFrameChg chg="add del">
          <ac:chgData name="Anna Jančová" userId="562a7bf07e32113a" providerId="LiveId" clId="{2508A3D5-ADE2-4716-A290-19F308C5A179}" dt="2018-02-24T16:13:44.088" v="3358" actId="26606"/>
          <ac:graphicFrameMkLst>
            <pc:docMk/>
            <pc:sldMk cId="902392675" sldId="271"/>
            <ac:graphicFrameMk id="15" creationId="{9C922D02-069E-4DBD-AC36-C71C28AA4BC2}"/>
          </ac:graphicFrameMkLst>
        </pc:graphicFrameChg>
        <pc:graphicFrameChg chg="add del">
          <ac:chgData name="Anna Jančová" userId="562a7bf07e32113a" providerId="LiveId" clId="{2508A3D5-ADE2-4716-A290-19F308C5A179}" dt="2018-02-24T16:13:51.195" v="3362" actId="26606"/>
          <ac:graphicFrameMkLst>
            <pc:docMk/>
            <pc:sldMk cId="902392675" sldId="271"/>
            <ac:graphicFrameMk id="17" creationId="{3A968E08-C00C-4A2C-94E1-963C9318A4AD}"/>
          </ac:graphicFrameMkLst>
        </pc:graphicFrameChg>
        <pc:picChg chg="add del">
          <ac:chgData name="Anna Jančová" userId="562a7bf07e32113a" providerId="LiveId" clId="{2508A3D5-ADE2-4716-A290-19F308C5A179}" dt="2018-02-24T16:13:36.533" v="3354" actId="26606"/>
          <ac:picMkLst>
            <pc:docMk/>
            <pc:sldMk cId="902392675" sldId="271"/>
            <ac:picMk id="12" creationId="{B577D423-FE81-4236-89DE-39776B810941}"/>
          </ac:picMkLst>
        </pc:picChg>
        <pc:picChg chg="add del">
          <ac:chgData name="Anna Jančová" userId="562a7bf07e32113a" providerId="LiveId" clId="{2508A3D5-ADE2-4716-A290-19F308C5A179}" dt="2018-02-24T16:13:44.088" v="3358" actId="26606"/>
          <ac:picMkLst>
            <pc:docMk/>
            <pc:sldMk cId="902392675" sldId="271"/>
            <ac:picMk id="14" creationId="{A8D526D7-C782-4F65-A21F-A6B40D869B47}"/>
          </ac:picMkLst>
        </pc:picChg>
        <pc:cxnChg chg="add">
          <ac:chgData name="Anna Jančová" userId="562a7bf07e32113a" providerId="LiveId" clId="{2508A3D5-ADE2-4716-A290-19F308C5A179}" dt="2018-02-24T16:13:51.373" v="3364" actId="26606"/>
          <ac:cxnSpMkLst>
            <pc:docMk/>
            <pc:sldMk cId="902392675" sldId="271"/>
            <ac:cxnSpMk id="10" creationId="{425A0768-3044-4AA9-A889-D2CAA68C517A}"/>
          </ac:cxnSpMkLst>
        </pc:cxnChg>
      </pc:sldChg>
      <pc:sldChg chg="add del">
        <pc:chgData name="Anna Jančová" userId="562a7bf07e32113a" providerId="LiveId" clId="{2508A3D5-ADE2-4716-A290-19F308C5A179}" dt="2018-02-24T15:33:42.173" v="2078" actId="26606"/>
        <pc:sldMkLst>
          <pc:docMk/>
          <pc:sldMk cId="3362198582" sldId="271"/>
        </pc:sldMkLst>
      </pc:sldChg>
      <pc:sldChg chg="addSp delSp modSp add modNotesTx">
        <pc:chgData name="Anna Jančová" userId="562a7bf07e32113a" providerId="LiveId" clId="{2508A3D5-ADE2-4716-A290-19F308C5A179}" dt="2018-02-24T15:54:03.509" v="2811" actId="20577"/>
        <pc:sldMkLst>
          <pc:docMk/>
          <pc:sldMk cId="3572081720" sldId="272"/>
        </pc:sldMkLst>
        <pc:spChg chg="del">
          <ac:chgData name="Anna Jančová" userId="562a7bf07e32113a" providerId="LiveId" clId="{2508A3D5-ADE2-4716-A290-19F308C5A179}" dt="2018-02-24T15:50:15.668" v="2551" actId="20577"/>
          <ac:spMkLst>
            <pc:docMk/>
            <pc:sldMk cId="3572081720" sldId="272"/>
            <ac:spMk id="2" creationId="{708E06C3-93BD-482A-9E1F-DF1B807EC2F8}"/>
          </ac:spMkLst>
        </pc:spChg>
        <pc:spChg chg="del">
          <ac:chgData name="Anna Jančová" userId="562a7bf07e32113a" providerId="LiveId" clId="{2508A3D5-ADE2-4716-A290-19F308C5A179}" dt="2018-02-24T15:50:15.668" v="2551" actId="20577"/>
          <ac:spMkLst>
            <pc:docMk/>
            <pc:sldMk cId="3572081720" sldId="272"/>
            <ac:spMk id="3" creationId="{8687398C-E09A-4052-A88E-6A6A6C744F8F}"/>
          </ac:spMkLst>
        </pc:spChg>
        <pc:spChg chg="add mod">
          <ac:chgData name="Anna Jančová" userId="562a7bf07e32113a" providerId="LiveId" clId="{2508A3D5-ADE2-4716-A290-19F308C5A179}" dt="2018-02-24T15:50:59.827" v="2587" actId="255"/>
          <ac:spMkLst>
            <pc:docMk/>
            <pc:sldMk cId="3572081720" sldId="272"/>
            <ac:spMk id="4" creationId="{DF884611-3178-4772-B9D3-B3FE2D13F52A}"/>
          </ac:spMkLst>
        </pc:spChg>
        <pc:spChg chg="add mod">
          <ac:chgData name="Anna Jančová" userId="562a7bf07e32113a" providerId="LiveId" clId="{2508A3D5-ADE2-4716-A290-19F308C5A179}" dt="2018-02-24T15:50:39.590" v="2586" actId="20577"/>
          <ac:spMkLst>
            <pc:docMk/>
            <pc:sldMk cId="3572081720" sldId="272"/>
            <ac:spMk id="5" creationId="{14F30310-CB92-4842-B2FA-12F0FEF347CA}"/>
          </ac:spMkLst>
        </pc:spChg>
      </pc:sldChg>
      <pc:sldChg chg="addSp modSp add mod setBg modNotesTx">
        <pc:chgData name="Anna Jančová" userId="562a7bf07e32113a" providerId="LiveId" clId="{2508A3D5-ADE2-4716-A290-19F308C5A179}" dt="2018-02-24T18:12:28.530" v="6215" actId="26606"/>
        <pc:sldMkLst>
          <pc:docMk/>
          <pc:sldMk cId="1666611013" sldId="273"/>
        </pc:sldMkLst>
        <pc:spChg chg="mod">
          <ac:chgData name="Anna Jančová" userId="562a7bf07e32113a" providerId="LiveId" clId="{2508A3D5-ADE2-4716-A290-19F308C5A179}" dt="2018-02-24T18:12:28.530" v="6215" actId="26606"/>
          <ac:spMkLst>
            <pc:docMk/>
            <pc:sldMk cId="1666611013" sldId="273"/>
            <ac:spMk id="2" creationId="{68183C5C-2630-496D-832F-13E779948ACB}"/>
          </ac:spMkLst>
        </pc:spChg>
        <pc:spChg chg="mod">
          <ac:chgData name="Anna Jančová" userId="562a7bf07e32113a" providerId="LiveId" clId="{2508A3D5-ADE2-4716-A290-19F308C5A179}" dt="2018-02-24T18:12:28.530" v="6215" actId="26606"/>
          <ac:spMkLst>
            <pc:docMk/>
            <pc:sldMk cId="1666611013" sldId="273"/>
            <ac:spMk id="3" creationId="{6A3A7AF9-6291-48BB-B9BE-C96D6B852CD9}"/>
          </ac:spMkLst>
        </pc:spChg>
        <pc:picChg chg="add mod ord">
          <ac:chgData name="Anna Jančová" userId="562a7bf07e32113a" providerId="LiveId" clId="{2508A3D5-ADE2-4716-A290-19F308C5A179}" dt="2018-02-24T18:12:28.530" v="6215" actId="26606"/>
          <ac:picMkLst>
            <pc:docMk/>
            <pc:sldMk cId="1666611013" sldId="273"/>
            <ac:picMk id="11266" creationId="{86733988-C763-42CE-AFCF-3873AB5BACA6}"/>
          </ac:picMkLst>
        </pc:picChg>
      </pc:sldChg>
      <pc:sldChg chg="addSp delSp modSp add mod setBg">
        <pc:chgData name="Anna Jančová" userId="562a7bf07e32113a" providerId="LiveId" clId="{2508A3D5-ADE2-4716-A290-19F308C5A179}" dt="2018-02-24T16:05:28.254" v="3177" actId="255"/>
        <pc:sldMkLst>
          <pc:docMk/>
          <pc:sldMk cId="520299154" sldId="274"/>
        </pc:sldMkLst>
        <pc:spChg chg="del">
          <ac:chgData name="Anna Jančová" userId="562a7bf07e32113a" providerId="LiveId" clId="{2508A3D5-ADE2-4716-A290-19F308C5A179}" dt="2018-02-24T16:00:47.812" v="3075" actId="255"/>
          <ac:spMkLst>
            <pc:docMk/>
            <pc:sldMk cId="520299154" sldId="274"/>
            <ac:spMk id="2" creationId="{8DDFD5AA-57D8-45BE-A307-8C58AE2A27D3}"/>
          </ac:spMkLst>
        </pc:spChg>
        <pc:spChg chg="del">
          <ac:chgData name="Anna Jančová" userId="562a7bf07e32113a" providerId="LiveId" clId="{2508A3D5-ADE2-4716-A290-19F308C5A179}" dt="2018-02-24T16:00:47.812" v="3075" actId="255"/>
          <ac:spMkLst>
            <pc:docMk/>
            <pc:sldMk cId="520299154" sldId="274"/>
            <ac:spMk id="3" creationId="{9721A5EF-5733-452B-81DE-1BA59E51388F}"/>
          </ac:spMkLst>
        </pc:spChg>
        <pc:spChg chg="add mod">
          <ac:chgData name="Anna Jančová" userId="562a7bf07e32113a" providerId="LiveId" clId="{2508A3D5-ADE2-4716-A290-19F308C5A179}" dt="2018-02-24T16:01:50.669" v="3079" actId="26606"/>
          <ac:spMkLst>
            <pc:docMk/>
            <pc:sldMk cId="520299154" sldId="274"/>
            <ac:spMk id="4" creationId="{A7AC5BEF-AAC7-4C3F-9C41-BAB86F0D84B9}"/>
          </ac:spMkLst>
        </pc:spChg>
        <pc:spChg chg="add del mod">
          <ac:chgData name="Anna Jančová" userId="562a7bf07e32113a" providerId="LiveId" clId="{2508A3D5-ADE2-4716-A290-19F308C5A179}" dt="2018-02-24T16:01:37.780" v="3076" actId="255"/>
          <ac:spMkLst>
            <pc:docMk/>
            <pc:sldMk cId="520299154" sldId="274"/>
            <ac:spMk id="5" creationId="{F63783C7-EC30-45FD-83A0-09183A1326C8}"/>
          </ac:spMkLst>
        </pc:spChg>
        <pc:spChg chg="add mod">
          <ac:chgData name="Anna Jančová" userId="562a7bf07e32113a" providerId="LiveId" clId="{2508A3D5-ADE2-4716-A290-19F308C5A179}" dt="2018-02-24T16:05:28.254" v="3177" actId="255"/>
          <ac:spMkLst>
            <pc:docMk/>
            <pc:sldMk cId="520299154" sldId="274"/>
            <ac:spMk id="6" creationId="{B1C557C1-20C4-4198-9EF4-9697058BF833}"/>
          </ac:spMkLst>
        </pc:spChg>
        <pc:picChg chg="add">
          <ac:chgData name="Anna Jančová" userId="562a7bf07e32113a" providerId="LiveId" clId="{2508A3D5-ADE2-4716-A290-19F308C5A179}" dt="2018-02-24T16:01:50.669" v="3079" actId="26606"/>
          <ac:picMkLst>
            <pc:docMk/>
            <pc:sldMk cId="520299154" sldId="274"/>
            <ac:picMk id="71" creationId="{E0BE7827-5B1A-4F37-BF70-19F7C5C6BDEB}"/>
          </ac:picMkLst>
        </pc:picChg>
        <pc:picChg chg="add mod ord">
          <ac:chgData name="Anna Jančová" userId="562a7bf07e32113a" providerId="LiveId" clId="{2508A3D5-ADE2-4716-A290-19F308C5A179}" dt="2018-02-24T16:01:50.669" v="3079" actId="26606"/>
          <ac:picMkLst>
            <pc:docMk/>
            <pc:sldMk cId="520299154" sldId="274"/>
            <ac:picMk id="2050" creationId="{0C09EF91-A071-47FC-B68E-2EE7E50A21C2}"/>
          </ac:picMkLst>
        </pc:picChg>
      </pc:sldChg>
      <pc:sldChg chg="addSp delSp modSp add mod setBg modNotesTx">
        <pc:chgData name="Anna Jančová" userId="562a7bf07e32113a" providerId="LiveId" clId="{2508A3D5-ADE2-4716-A290-19F308C5A179}" dt="2018-02-24T16:11:28.164" v="3319" actId="255"/>
        <pc:sldMkLst>
          <pc:docMk/>
          <pc:sldMk cId="548981081" sldId="275"/>
        </pc:sldMkLst>
        <pc:spChg chg="del">
          <ac:chgData name="Anna Jančová" userId="562a7bf07e32113a" providerId="LiveId" clId="{2508A3D5-ADE2-4716-A290-19F308C5A179}" dt="2018-02-24T16:05:46.763" v="3178" actId="255"/>
          <ac:spMkLst>
            <pc:docMk/>
            <pc:sldMk cId="548981081" sldId="275"/>
            <ac:spMk id="2" creationId="{99E2F889-AD5E-4C6A-8C22-630520601C90}"/>
          </ac:spMkLst>
        </pc:spChg>
        <pc:spChg chg="del">
          <ac:chgData name="Anna Jančová" userId="562a7bf07e32113a" providerId="LiveId" clId="{2508A3D5-ADE2-4716-A290-19F308C5A179}" dt="2018-02-24T16:05:46.763" v="3178" actId="255"/>
          <ac:spMkLst>
            <pc:docMk/>
            <pc:sldMk cId="548981081" sldId="275"/>
            <ac:spMk id="3" creationId="{5E7A11EF-A7D2-4543-8F4F-704A6CE4AFD9}"/>
          </ac:spMkLst>
        </pc:spChg>
        <pc:spChg chg="add mod">
          <ac:chgData name="Anna Jančová" userId="562a7bf07e32113a" providerId="LiveId" clId="{2508A3D5-ADE2-4716-A290-19F308C5A179}" dt="2018-02-24T16:11:10.804" v="3318" actId="26606"/>
          <ac:spMkLst>
            <pc:docMk/>
            <pc:sldMk cId="548981081" sldId="275"/>
            <ac:spMk id="4" creationId="{922C7A27-1C27-4F45-A8A7-9DD28C2D2E58}"/>
          </ac:spMkLst>
        </pc:spChg>
        <pc:spChg chg="add del mod">
          <ac:chgData name="Anna Jančová" userId="562a7bf07e32113a" providerId="LiveId" clId="{2508A3D5-ADE2-4716-A290-19F308C5A179}" dt="2018-02-24T16:10:52.941" v="3317" actId="255"/>
          <ac:spMkLst>
            <pc:docMk/>
            <pc:sldMk cId="548981081" sldId="275"/>
            <ac:spMk id="5" creationId="{309ACF8B-AAC3-4717-803F-56D2F3B8E9FF}"/>
          </ac:spMkLst>
        </pc:spChg>
        <pc:spChg chg="add mod">
          <ac:chgData name="Anna Jančová" userId="562a7bf07e32113a" providerId="LiveId" clId="{2508A3D5-ADE2-4716-A290-19F308C5A179}" dt="2018-02-24T16:11:28.164" v="3319" actId="255"/>
          <ac:spMkLst>
            <pc:docMk/>
            <pc:sldMk cId="548981081" sldId="275"/>
            <ac:spMk id="6" creationId="{0F45F813-4190-4A02-92A7-CE6CF8D4E036}"/>
          </ac:spMkLst>
        </pc:spChg>
        <pc:picChg chg="add">
          <ac:chgData name="Anna Jančová" userId="562a7bf07e32113a" providerId="LiveId" clId="{2508A3D5-ADE2-4716-A290-19F308C5A179}" dt="2018-02-24T16:11:10.804" v="3318" actId="26606"/>
          <ac:picMkLst>
            <pc:docMk/>
            <pc:sldMk cId="548981081" sldId="275"/>
            <ac:picMk id="71" creationId="{2BFB581C-2142-4222-9A3B-905AD6C09535}"/>
          </ac:picMkLst>
        </pc:picChg>
        <pc:picChg chg="add mod ord">
          <ac:chgData name="Anna Jančová" userId="562a7bf07e32113a" providerId="LiveId" clId="{2508A3D5-ADE2-4716-A290-19F308C5A179}" dt="2018-02-24T16:11:10.804" v="3318" actId="26606"/>
          <ac:picMkLst>
            <pc:docMk/>
            <pc:sldMk cId="548981081" sldId="275"/>
            <ac:picMk id="3074" creationId="{BA642777-FB97-4DF6-AE7A-96125373DD2D}"/>
          </ac:picMkLst>
        </pc:picChg>
      </pc:sldChg>
      <pc:sldChg chg="addSp delSp modSp add mod setBg modNotesTx">
        <pc:chgData name="Anna Jančová" userId="562a7bf07e32113a" providerId="LiveId" clId="{2508A3D5-ADE2-4716-A290-19F308C5A179}" dt="2018-02-24T16:27:24.372" v="3680" actId="20577"/>
        <pc:sldMkLst>
          <pc:docMk/>
          <pc:sldMk cId="360873298" sldId="276"/>
        </pc:sldMkLst>
        <pc:spChg chg="mod">
          <ac:chgData name="Anna Jančová" userId="562a7bf07e32113a" providerId="LiveId" clId="{2508A3D5-ADE2-4716-A290-19F308C5A179}" dt="2018-02-24T16:23:11.146" v="3419" actId="20577"/>
          <ac:spMkLst>
            <pc:docMk/>
            <pc:sldMk cId="360873298" sldId="276"/>
            <ac:spMk id="2" creationId="{2CDB36E5-A724-42F7-8F48-25E9FF1D03E3}"/>
          </ac:spMkLst>
        </pc:spChg>
        <pc:spChg chg="del">
          <ac:chgData name="Anna Jančová" userId="562a7bf07e32113a" providerId="LiveId" clId="{2508A3D5-ADE2-4716-A290-19F308C5A179}" dt="2018-02-24T16:21:25.851" v="3366" actId="20577"/>
          <ac:spMkLst>
            <pc:docMk/>
            <pc:sldMk cId="360873298" sldId="276"/>
            <ac:spMk id="3" creationId="{F32EFCD0-2BC9-4513-BDC1-57C9C488BCA3}"/>
          </ac:spMkLst>
        </pc:spChg>
        <pc:spChg chg="mod">
          <ac:chgData name="Anna Jančová" userId="562a7bf07e32113a" providerId="LiveId" clId="{2508A3D5-ADE2-4716-A290-19F308C5A179}" dt="2018-02-24T16:26:01.419" v="3532" actId="20577"/>
          <ac:spMkLst>
            <pc:docMk/>
            <pc:sldMk cId="360873298" sldId="276"/>
            <ac:spMk id="4" creationId="{DCDF1A35-6F8C-4DBC-A574-2D41B1DACF92}"/>
          </ac:spMkLst>
        </pc:spChg>
        <pc:picChg chg="add">
          <ac:chgData name="Anna Jančová" userId="562a7bf07e32113a" providerId="LiveId" clId="{2508A3D5-ADE2-4716-A290-19F308C5A179}" dt="2018-02-24T16:21:49.291" v="3388" actId="26606"/>
          <ac:picMkLst>
            <pc:docMk/>
            <pc:sldMk cId="360873298" sldId="276"/>
            <ac:picMk id="71" creationId="{1CF706DA-13E8-4A4F-9260-551FB8127BDD}"/>
          </ac:picMkLst>
        </pc:picChg>
        <pc:picChg chg="add mod ord">
          <ac:chgData name="Anna Jančová" userId="562a7bf07e32113a" providerId="LiveId" clId="{2508A3D5-ADE2-4716-A290-19F308C5A179}" dt="2018-02-24T16:21:49.291" v="3388" actId="26606"/>
          <ac:picMkLst>
            <pc:docMk/>
            <pc:sldMk cId="360873298" sldId="276"/>
            <ac:picMk id="4098" creationId="{325C6E40-093E-47B4-A40A-A5DE13FE04CB}"/>
          </ac:picMkLst>
        </pc:picChg>
      </pc:sldChg>
      <pc:sldChg chg="addSp delSp modSp add mod setBg delDesignElem modNotesTx">
        <pc:chgData name="Anna Jančová" userId="562a7bf07e32113a" providerId="LiveId" clId="{2508A3D5-ADE2-4716-A290-19F308C5A179}" dt="2018-02-24T16:55:54.037" v="3976" actId="20577"/>
        <pc:sldMkLst>
          <pc:docMk/>
          <pc:sldMk cId="1774983670" sldId="277"/>
        </pc:sldMkLst>
        <pc:spChg chg="del mod">
          <ac:chgData name="Anna Jančová" userId="562a7bf07e32113a" providerId="LiveId" clId="{2508A3D5-ADE2-4716-A290-19F308C5A179}" dt="2018-02-24T16:35:49.777" v="3685" actId="20577"/>
          <ac:spMkLst>
            <pc:docMk/>
            <pc:sldMk cId="1774983670" sldId="277"/>
            <ac:spMk id="2" creationId="{F98B9C97-183B-46C3-ABF9-B08DCB4C51B5}"/>
          </ac:spMkLst>
        </pc:spChg>
        <pc:spChg chg="del">
          <ac:chgData name="Anna Jančová" userId="562a7bf07e32113a" providerId="LiveId" clId="{2508A3D5-ADE2-4716-A290-19F308C5A179}" dt="2018-02-24T16:33:54.562" v="3682" actId="20577"/>
          <ac:spMkLst>
            <pc:docMk/>
            <pc:sldMk cId="1774983670" sldId="277"/>
            <ac:spMk id="3" creationId="{FA81B62F-20C1-4C5B-8CE5-172D84459635}"/>
          </ac:spMkLst>
        </pc:spChg>
        <pc:spChg chg="del mod">
          <ac:chgData name="Anna Jančová" userId="562a7bf07e32113a" providerId="LiveId" clId="{2508A3D5-ADE2-4716-A290-19F308C5A179}" dt="2018-02-24T16:35:49.777" v="3685" actId="20577"/>
          <ac:spMkLst>
            <pc:docMk/>
            <pc:sldMk cId="1774983670" sldId="277"/>
            <ac:spMk id="4" creationId="{329BF936-7EAC-49F8-88B1-144F1F94DAFB}"/>
          </ac:spMkLst>
        </pc:spChg>
        <pc:spChg chg="add mod">
          <ac:chgData name="Anna Jančová" userId="562a7bf07e32113a" providerId="LiveId" clId="{2508A3D5-ADE2-4716-A290-19F308C5A179}" dt="2018-02-24T16:55:54.037" v="3976" actId="20577"/>
          <ac:spMkLst>
            <pc:docMk/>
            <pc:sldMk cId="1774983670" sldId="277"/>
            <ac:spMk id="5" creationId="{9B8C3FA1-53EF-4F19-B19F-9D890B70E30D}"/>
          </ac:spMkLst>
        </pc:spChg>
        <pc:spChg chg="add">
          <ac:chgData name="Anna Jančová" userId="562a7bf07e32113a" providerId="LiveId" clId="{2508A3D5-ADE2-4716-A290-19F308C5A179}" dt="2018-02-24T16:35:57.948" v="3687" actId="26606"/>
          <ac:spMkLst>
            <pc:docMk/>
            <pc:sldMk cId="1774983670" sldId="277"/>
            <ac:spMk id="5127" creationId="{ACE70AA1-D57A-470E-92EB-C511580DE05B}"/>
          </ac:spMkLst>
        </pc:spChg>
        <pc:picChg chg="add del">
          <ac:chgData name="Anna Jančová" userId="562a7bf07e32113a" providerId="LiveId" clId="{2508A3D5-ADE2-4716-A290-19F308C5A179}" dt="2018-02-24T16:35:49.777" v="3685" actId="20577"/>
          <ac:picMkLst>
            <pc:docMk/>
            <pc:sldMk cId="1774983670" sldId="277"/>
            <ac:picMk id="71" creationId="{559DF61F-9058-49C9-8F75-DC501F983B0E}"/>
          </ac:picMkLst>
        </pc:picChg>
        <pc:picChg chg="add">
          <ac:chgData name="Anna Jančová" userId="562a7bf07e32113a" providerId="LiveId" clId="{2508A3D5-ADE2-4716-A290-19F308C5A179}" dt="2018-02-24T16:35:57.948" v="3687" actId="26606"/>
          <ac:picMkLst>
            <pc:docMk/>
            <pc:sldMk cId="1774983670" sldId="277"/>
            <ac:picMk id="74" creationId="{B536FA4E-0152-4E27-91DA-0FC22D1846BB}"/>
          </ac:picMkLst>
        </pc:picChg>
        <pc:picChg chg="add del mod ord">
          <ac:chgData name="Anna Jančová" userId="562a7bf07e32113a" providerId="LiveId" clId="{2508A3D5-ADE2-4716-A290-19F308C5A179}" dt="2018-02-24T16:35:57.948" v="3687" actId="26606"/>
          <ac:picMkLst>
            <pc:docMk/>
            <pc:sldMk cId="1774983670" sldId="277"/>
            <ac:picMk id="5124" creationId="{FA61720B-6D9D-4716-9CA3-9208EE3D91F3}"/>
          </ac:picMkLst>
        </pc:picChg>
        <pc:picChg chg="add">
          <ac:chgData name="Anna Jančová" userId="562a7bf07e32113a" providerId="LiveId" clId="{2508A3D5-ADE2-4716-A290-19F308C5A179}" dt="2018-02-24T16:35:57.948" v="3687" actId="26606"/>
          <ac:picMkLst>
            <pc:docMk/>
            <pc:sldMk cId="1774983670" sldId="277"/>
            <ac:picMk id="5125" creationId="{FA61720B-6D9D-4716-9CA3-9208EE3D91F3}"/>
          </ac:picMkLst>
        </pc:picChg>
      </pc:sldChg>
      <pc:sldChg chg="modSp add">
        <pc:chgData name="Anna Jančová" userId="562a7bf07e32113a" providerId="LiveId" clId="{2508A3D5-ADE2-4716-A290-19F308C5A179}" dt="2018-02-24T17:07:33.495" v="4446" actId="20577"/>
        <pc:sldMkLst>
          <pc:docMk/>
          <pc:sldMk cId="2630514902" sldId="278"/>
        </pc:sldMkLst>
        <pc:spChg chg="mod">
          <ac:chgData name="Anna Jančová" userId="562a7bf07e32113a" providerId="LiveId" clId="{2508A3D5-ADE2-4716-A290-19F308C5A179}" dt="2018-02-24T17:04:53.931" v="4233" actId="20577"/>
          <ac:spMkLst>
            <pc:docMk/>
            <pc:sldMk cId="2630514902" sldId="278"/>
            <ac:spMk id="2" creationId="{BD802745-13E5-467C-A053-7AFB0CB447C3}"/>
          </ac:spMkLst>
        </pc:spChg>
        <pc:spChg chg="mod">
          <ac:chgData name="Anna Jančová" userId="562a7bf07e32113a" providerId="LiveId" clId="{2508A3D5-ADE2-4716-A290-19F308C5A179}" dt="2018-02-24T17:07:33.495" v="4446" actId="20577"/>
          <ac:spMkLst>
            <pc:docMk/>
            <pc:sldMk cId="2630514902" sldId="278"/>
            <ac:spMk id="3" creationId="{FC6A3E4E-E6B7-44E2-AE9E-19A9D2D57449}"/>
          </ac:spMkLst>
        </pc:spChg>
      </pc:sldChg>
      <pc:sldChg chg="modSp add">
        <pc:chgData name="Anna Jančová" userId="562a7bf07e32113a" providerId="LiveId" clId="{2508A3D5-ADE2-4716-A290-19F308C5A179}" dt="2018-02-24T17:13:56.674" v="4958" actId="20577"/>
        <pc:sldMkLst>
          <pc:docMk/>
          <pc:sldMk cId="2719649723" sldId="279"/>
        </pc:sldMkLst>
        <pc:spChg chg="mod">
          <ac:chgData name="Anna Jančová" userId="562a7bf07e32113a" providerId="LiveId" clId="{2508A3D5-ADE2-4716-A290-19F308C5A179}" dt="2018-02-24T17:07:52.843" v="4468" actId="20577"/>
          <ac:spMkLst>
            <pc:docMk/>
            <pc:sldMk cId="2719649723" sldId="279"/>
            <ac:spMk id="2" creationId="{215714FB-8FBD-4B32-93EA-9EBF36641C00}"/>
          </ac:spMkLst>
        </pc:spChg>
        <pc:spChg chg="mod">
          <ac:chgData name="Anna Jančová" userId="562a7bf07e32113a" providerId="LiveId" clId="{2508A3D5-ADE2-4716-A290-19F308C5A179}" dt="2018-02-24T17:13:56.674" v="4958" actId="20577"/>
          <ac:spMkLst>
            <pc:docMk/>
            <pc:sldMk cId="2719649723" sldId="279"/>
            <ac:spMk id="3" creationId="{0EBDA43E-D847-435E-AE61-58EB3B202A01}"/>
          </ac:spMkLst>
        </pc:spChg>
      </pc:sldChg>
      <pc:sldChg chg="modSp add modNotesTx">
        <pc:chgData name="Anna Jančová" userId="562a7bf07e32113a" providerId="LiveId" clId="{2508A3D5-ADE2-4716-A290-19F308C5A179}" dt="2018-02-24T17:16:55.018" v="5194" actId="20577"/>
        <pc:sldMkLst>
          <pc:docMk/>
          <pc:sldMk cId="2471771625" sldId="280"/>
        </pc:sldMkLst>
        <pc:spChg chg="mod">
          <ac:chgData name="Anna Jančová" userId="562a7bf07e32113a" providerId="LiveId" clId="{2508A3D5-ADE2-4716-A290-19F308C5A179}" dt="2018-02-24T17:16:55.018" v="5194" actId="20577"/>
          <ac:spMkLst>
            <pc:docMk/>
            <pc:sldMk cId="2471771625" sldId="280"/>
            <ac:spMk id="2" creationId="{9774E69D-59B8-4B47-8D66-3EEE9F251A1D}"/>
          </ac:spMkLst>
        </pc:spChg>
      </pc:sldChg>
      <pc:sldChg chg="addSp modSp add mod setBg setClrOvrMap">
        <pc:chgData name="Anna Jančová" userId="562a7bf07e32113a" providerId="LiveId" clId="{2508A3D5-ADE2-4716-A290-19F308C5A179}" dt="2018-02-24T17:23:15.475" v="5404" actId="1076"/>
        <pc:sldMkLst>
          <pc:docMk/>
          <pc:sldMk cId="2067442653" sldId="281"/>
        </pc:sldMkLst>
        <pc:spChg chg="mod">
          <ac:chgData name="Anna Jančová" userId="562a7bf07e32113a" providerId="LiveId" clId="{2508A3D5-ADE2-4716-A290-19F308C5A179}" dt="2018-02-24T17:23:15.475" v="5404" actId="1076"/>
          <ac:spMkLst>
            <pc:docMk/>
            <pc:sldMk cId="2067442653" sldId="281"/>
            <ac:spMk id="2" creationId="{0049E91B-44C0-480A-8362-F1D06794348D}"/>
          </ac:spMkLst>
        </pc:spChg>
        <pc:spChg chg="mod">
          <ac:chgData name="Anna Jančová" userId="562a7bf07e32113a" providerId="LiveId" clId="{2508A3D5-ADE2-4716-A290-19F308C5A179}" dt="2018-02-24T17:22:55.990" v="5403" actId="26606"/>
          <ac:spMkLst>
            <pc:docMk/>
            <pc:sldMk cId="2067442653" sldId="281"/>
            <ac:spMk id="3" creationId="{752920C8-E2CA-4B85-A547-631DB5281A3A}"/>
          </ac:spMkLst>
        </pc:spChg>
        <pc:spChg chg="add">
          <ac:chgData name="Anna Jančová" userId="562a7bf07e32113a" providerId="LiveId" clId="{2508A3D5-ADE2-4716-A290-19F308C5A179}" dt="2018-02-24T17:22:55.990" v="5403" actId="26606"/>
          <ac:spMkLst>
            <pc:docMk/>
            <pc:sldMk cId="2067442653" sldId="281"/>
            <ac:spMk id="71" creationId="{BB96281C-838D-4BCD-BE5A-552E3519CC38}"/>
          </ac:spMkLst>
        </pc:spChg>
        <pc:spChg chg="add">
          <ac:chgData name="Anna Jančová" userId="562a7bf07e32113a" providerId="LiveId" clId="{2508A3D5-ADE2-4716-A290-19F308C5A179}" dt="2018-02-24T17:22:55.990" v="5403" actId="26606"/>
          <ac:spMkLst>
            <pc:docMk/>
            <pc:sldMk cId="2067442653" sldId="281"/>
            <ac:spMk id="73" creationId="{A0DBF9AA-DD4B-4A5E-B4E5-CA1FD99D2CF7}"/>
          </ac:spMkLst>
        </pc:spChg>
        <pc:picChg chg="add mod ord">
          <ac:chgData name="Anna Jančová" userId="562a7bf07e32113a" providerId="LiveId" clId="{2508A3D5-ADE2-4716-A290-19F308C5A179}" dt="2018-02-24T17:22:55.990" v="5403" actId="26606"/>
          <ac:picMkLst>
            <pc:docMk/>
            <pc:sldMk cId="2067442653" sldId="281"/>
            <ac:picMk id="6146" creationId="{C0389388-906F-4191-9278-84C019897ACD}"/>
          </ac:picMkLst>
        </pc:picChg>
      </pc:sldChg>
      <pc:sldChg chg="addSp delSp modSp add mod setBg">
        <pc:chgData name="Anna Jančová" userId="562a7bf07e32113a" providerId="LiveId" clId="{2508A3D5-ADE2-4716-A290-19F308C5A179}" dt="2018-02-24T17:25:20.919" v="5438" actId="26606"/>
        <pc:sldMkLst>
          <pc:docMk/>
          <pc:sldMk cId="3549984991" sldId="282"/>
        </pc:sldMkLst>
        <pc:spChg chg="mod">
          <ac:chgData name="Anna Jančová" userId="562a7bf07e32113a" providerId="LiveId" clId="{2508A3D5-ADE2-4716-A290-19F308C5A179}" dt="2018-02-24T17:25:20.919" v="5438" actId="26606"/>
          <ac:spMkLst>
            <pc:docMk/>
            <pc:sldMk cId="3549984991" sldId="282"/>
            <ac:spMk id="2" creationId="{A1127484-7011-4490-8A56-9AEB11A49998}"/>
          </ac:spMkLst>
        </pc:spChg>
        <pc:spChg chg="del">
          <ac:chgData name="Anna Jančová" userId="562a7bf07e32113a" providerId="LiveId" clId="{2508A3D5-ADE2-4716-A290-19F308C5A179}" dt="2018-02-24T17:24:41.956" v="5434" actId="26606"/>
          <ac:spMkLst>
            <pc:docMk/>
            <pc:sldMk cId="3549984991" sldId="282"/>
            <ac:spMk id="3" creationId="{F32C421E-7E18-4B8C-B21B-DEC44A8A9592}"/>
          </ac:spMkLst>
        </pc:spChg>
        <pc:spChg chg="add del">
          <ac:chgData name="Anna Jančová" userId="562a7bf07e32113a" providerId="LiveId" clId="{2508A3D5-ADE2-4716-A290-19F308C5A179}" dt="2018-02-24T17:25:20.919" v="5438" actId="26606"/>
          <ac:spMkLst>
            <pc:docMk/>
            <pc:sldMk cId="3549984991" sldId="282"/>
            <ac:spMk id="74" creationId="{0A22D114-11B7-46ED-94A9-18DC1C977BF4}"/>
          </ac:spMkLst>
        </pc:spChg>
        <pc:spChg chg="add">
          <ac:chgData name="Anna Jančová" userId="562a7bf07e32113a" providerId="LiveId" clId="{2508A3D5-ADE2-4716-A290-19F308C5A179}" dt="2018-02-24T17:25:20.919" v="5438" actId="26606"/>
          <ac:spMkLst>
            <pc:docMk/>
            <pc:sldMk cId="3549984991" sldId="282"/>
            <ac:spMk id="77" creationId="{0A22D114-11B7-46ED-94A9-18DC1C977BF4}"/>
          </ac:spMkLst>
        </pc:spChg>
        <pc:spChg chg="add">
          <ac:chgData name="Anna Jančová" userId="562a7bf07e32113a" providerId="LiveId" clId="{2508A3D5-ADE2-4716-A290-19F308C5A179}" dt="2018-02-24T17:24:58.968" v="5436" actId="26606"/>
          <ac:spMkLst>
            <pc:docMk/>
            <pc:sldMk cId="3549984991" sldId="282"/>
            <ac:spMk id="7175" creationId="{D3651342-7759-45B4-A708-417F12C69EE4}"/>
          </ac:spMkLst>
        </pc:spChg>
        <pc:picChg chg="add del mod">
          <ac:chgData name="Anna Jančová" userId="562a7bf07e32113a" providerId="LiveId" clId="{2508A3D5-ADE2-4716-A290-19F308C5A179}" dt="2018-02-24T17:24:58.968" v="5436" actId="26606"/>
          <ac:picMkLst>
            <pc:docMk/>
            <pc:sldMk cId="3549984991" sldId="282"/>
            <ac:picMk id="7172" creationId="{A502F17A-A941-4DD1-B29D-9B8CF03750D0}"/>
          </ac:picMkLst>
        </pc:picChg>
        <pc:picChg chg="add">
          <ac:chgData name="Anna Jančová" userId="562a7bf07e32113a" providerId="LiveId" clId="{2508A3D5-ADE2-4716-A290-19F308C5A179}" dt="2018-02-24T17:24:58.968" v="5436" actId="26606"/>
          <ac:picMkLst>
            <pc:docMk/>
            <pc:sldMk cId="3549984991" sldId="282"/>
            <ac:picMk id="7173" creationId="{A502F17A-A941-4DD1-B29D-9B8CF03750D0}"/>
          </ac:picMkLst>
        </pc:picChg>
      </pc:sldChg>
      <pc:sldChg chg="addSp delSp modSp add mod setBg">
        <pc:chgData name="Anna Jančová" userId="562a7bf07e32113a" providerId="LiveId" clId="{2508A3D5-ADE2-4716-A290-19F308C5A179}" dt="2018-02-24T17:38:09.691" v="5999" actId="26606"/>
        <pc:sldMkLst>
          <pc:docMk/>
          <pc:sldMk cId="2334321023" sldId="283"/>
        </pc:sldMkLst>
        <pc:spChg chg="mod">
          <ac:chgData name="Anna Jančová" userId="562a7bf07e32113a" providerId="LiveId" clId="{2508A3D5-ADE2-4716-A290-19F308C5A179}" dt="2018-02-24T17:37:29.181" v="5997" actId="26606"/>
          <ac:spMkLst>
            <pc:docMk/>
            <pc:sldMk cId="2334321023" sldId="283"/>
            <ac:spMk id="2" creationId="{F593C532-DD55-436A-9881-35C2C9F6F212}"/>
          </ac:spMkLst>
        </pc:spChg>
        <pc:spChg chg="mod">
          <ac:chgData name="Anna Jančová" userId="562a7bf07e32113a" providerId="LiveId" clId="{2508A3D5-ADE2-4716-A290-19F308C5A179}" dt="2018-02-24T17:38:09.691" v="5999" actId="26606"/>
          <ac:spMkLst>
            <pc:docMk/>
            <pc:sldMk cId="2334321023" sldId="283"/>
            <ac:spMk id="3" creationId="{134F4836-62E1-46AB-8E3E-E4E8EEFD4D08}"/>
          </ac:spMkLst>
        </pc:spChg>
        <pc:spChg chg="add del mod">
          <ac:chgData name="Anna Jančová" userId="562a7bf07e32113a" providerId="LiveId" clId="{2508A3D5-ADE2-4716-A290-19F308C5A179}" dt="2018-02-24T17:37:29.181" v="5997" actId="26606"/>
          <ac:spMkLst>
            <pc:docMk/>
            <pc:sldMk cId="2334321023" sldId="283"/>
            <ac:spMk id="4" creationId="{0C6A87C8-F494-4BD1-AF86-C5C0A4F45E0D}"/>
          </ac:spMkLst>
        </pc:spChg>
        <pc:picChg chg="add del">
          <ac:chgData name="Anna Jančová" userId="562a7bf07e32113a" providerId="LiveId" clId="{2508A3D5-ADE2-4716-A290-19F308C5A179}" dt="2018-02-24T17:38:09.691" v="5999" actId="26606"/>
          <ac:picMkLst>
            <pc:docMk/>
            <pc:sldMk cId="2334321023" sldId="283"/>
            <ac:picMk id="71" creationId="{AD661026-DE64-47F1-9F88-0847B5FB3560}"/>
          </ac:picMkLst>
        </pc:picChg>
        <pc:picChg chg="add mod ord">
          <ac:chgData name="Anna Jančová" userId="562a7bf07e32113a" providerId="LiveId" clId="{2508A3D5-ADE2-4716-A290-19F308C5A179}" dt="2018-02-24T17:38:09.691" v="5999" actId="26606"/>
          <ac:picMkLst>
            <pc:docMk/>
            <pc:sldMk cId="2334321023" sldId="283"/>
            <ac:picMk id="8194" creationId="{F7B97ED3-40CB-4EB5-A493-389D003E97E6}"/>
          </ac:picMkLst>
        </pc:picChg>
      </pc:sldChg>
      <pc:sldChg chg="addSp delSp modSp add mod setBg modNotesTx">
        <pc:chgData name="Anna Jančová" userId="562a7bf07e32113a" providerId="LiveId" clId="{2508A3D5-ADE2-4716-A290-19F308C5A179}" dt="2018-02-24T17:47:51.151" v="6176" actId="20577"/>
        <pc:sldMkLst>
          <pc:docMk/>
          <pc:sldMk cId="750099699" sldId="284"/>
        </pc:sldMkLst>
        <pc:spChg chg="del">
          <ac:chgData name="Anna Jančová" userId="562a7bf07e32113a" providerId="LiveId" clId="{2508A3D5-ADE2-4716-A290-19F308C5A179}" dt="2018-02-24T17:39:29.852" v="6002" actId="20577"/>
          <ac:spMkLst>
            <pc:docMk/>
            <pc:sldMk cId="750099699" sldId="284"/>
            <ac:spMk id="2" creationId="{809DBB2F-21CF-495E-A6FD-3CFADFB67D04}"/>
          </ac:spMkLst>
        </pc:spChg>
        <pc:spChg chg="del">
          <ac:chgData name="Anna Jančová" userId="562a7bf07e32113a" providerId="LiveId" clId="{2508A3D5-ADE2-4716-A290-19F308C5A179}" dt="2018-02-24T17:39:29.852" v="6002" actId="20577"/>
          <ac:spMkLst>
            <pc:docMk/>
            <pc:sldMk cId="750099699" sldId="284"/>
            <ac:spMk id="3" creationId="{791F49D6-02F2-4C84-A450-EFC42983A4CC}"/>
          </ac:spMkLst>
        </pc:spChg>
        <pc:spChg chg="del">
          <ac:chgData name="Anna Jančová" userId="562a7bf07e32113a" providerId="LiveId" clId="{2508A3D5-ADE2-4716-A290-19F308C5A179}" dt="2018-02-24T17:39:29.852" v="6002" actId="20577"/>
          <ac:spMkLst>
            <pc:docMk/>
            <pc:sldMk cId="750099699" sldId="284"/>
            <ac:spMk id="4" creationId="{D8173B93-1BD6-43A2-B988-FB2A2E313EA1}"/>
          </ac:spMkLst>
        </pc:spChg>
        <pc:spChg chg="add mod">
          <ac:chgData name="Anna Jančová" userId="562a7bf07e32113a" providerId="LiveId" clId="{2508A3D5-ADE2-4716-A290-19F308C5A179}" dt="2018-02-24T17:46:54.280" v="6088" actId="20577"/>
          <ac:spMkLst>
            <pc:docMk/>
            <pc:sldMk cId="750099699" sldId="284"/>
            <ac:spMk id="5" creationId="{7DAAA86A-F004-4AFB-B933-0CB53DD24E3C}"/>
          </ac:spMkLst>
        </pc:spChg>
        <pc:spChg chg="add del mod">
          <ac:chgData name="Anna Jančová" userId="562a7bf07e32113a" providerId="LiveId" clId="{2508A3D5-ADE2-4716-A290-19F308C5A179}" dt="2018-02-24T17:46:37.260" v="6085" actId="20577"/>
          <ac:spMkLst>
            <pc:docMk/>
            <pc:sldMk cId="750099699" sldId="284"/>
            <ac:spMk id="6" creationId="{B7AA6A05-7A98-46EB-983B-93F9C27C1100}"/>
          </ac:spMkLst>
        </pc:spChg>
        <pc:spChg chg="add mod">
          <ac:chgData name="Anna Jančová" userId="562a7bf07e32113a" providerId="LiveId" clId="{2508A3D5-ADE2-4716-A290-19F308C5A179}" dt="2018-02-24T17:46:41.680" v="6086" actId="26606"/>
          <ac:spMkLst>
            <pc:docMk/>
            <pc:sldMk cId="750099699" sldId="284"/>
            <ac:spMk id="7" creationId="{45045D4B-82A1-492C-AEF9-2F0324D33086}"/>
          </ac:spMkLst>
        </pc:spChg>
        <pc:spChg chg="add">
          <ac:chgData name="Anna Jančová" userId="562a7bf07e32113a" providerId="LiveId" clId="{2508A3D5-ADE2-4716-A290-19F308C5A179}" dt="2018-02-24T17:46:41.680" v="6086" actId="26606"/>
          <ac:spMkLst>
            <pc:docMk/>
            <pc:sldMk cId="750099699" sldId="284"/>
            <ac:spMk id="73" creationId="{93A46EEB-10AB-4E52-AF22-A848AE9259F9}"/>
          </ac:spMkLst>
        </pc:spChg>
        <pc:picChg chg="add del">
          <ac:chgData name="Anna Jančová" userId="562a7bf07e32113a" providerId="LiveId" clId="{2508A3D5-ADE2-4716-A290-19F308C5A179}" dt="2018-02-24T17:46:26.787" v="6084" actId="20577"/>
          <ac:picMkLst>
            <pc:docMk/>
            <pc:sldMk cId="750099699" sldId="284"/>
            <ac:picMk id="9218" creationId="{F15D12C1-0DCF-42A0-8519-25A2518ECAB8}"/>
          </ac:picMkLst>
        </pc:picChg>
        <pc:picChg chg="add mod ord">
          <ac:chgData name="Anna Jančová" userId="562a7bf07e32113a" providerId="LiveId" clId="{2508A3D5-ADE2-4716-A290-19F308C5A179}" dt="2018-02-24T17:46:41.680" v="6086" actId="26606"/>
          <ac:picMkLst>
            <pc:docMk/>
            <pc:sldMk cId="750099699" sldId="284"/>
            <ac:picMk id="9220" creationId="{A3520F0D-CDB5-4812-9A01-F972C093695E}"/>
          </ac:picMkLst>
        </pc:picChg>
      </pc:sldChg>
      <pc:sldChg chg="addSp delSp modSp add mod setBg">
        <pc:chgData name="Anna Jančová" userId="562a7bf07e32113a" providerId="LiveId" clId="{2508A3D5-ADE2-4716-A290-19F308C5A179}" dt="2018-02-24T17:51:41.630" v="6213" actId="26606"/>
        <pc:sldMkLst>
          <pc:docMk/>
          <pc:sldMk cId="1787067932" sldId="285"/>
        </pc:sldMkLst>
        <pc:spChg chg="mod">
          <ac:chgData name="Anna Jančová" userId="562a7bf07e32113a" providerId="LiveId" clId="{2508A3D5-ADE2-4716-A290-19F308C5A179}" dt="2018-02-24T17:51:41.630" v="6213" actId="26606"/>
          <ac:spMkLst>
            <pc:docMk/>
            <pc:sldMk cId="1787067932" sldId="285"/>
            <ac:spMk id="2" creationId="{98E0E36F-0676-4A96-A37D-8B955A3AEA77}"/>
          </ac:spMkLst>
        </pc:spChg>
        <pc:spChg chg="del">
          <ac:chgData name="Anna Jančová" userId="562a7bf07e32113a" providerId="LiveId" clId="{2508A3D5-ADE2-4716-A290-19F308C5A179}" dt="2018-02-24T17:51:31.938" v="6212" actId="26606"/>
          <ac:spMkLst>
            <pc:docMk/>
            <pc:sldMk cId="1787067932" sldId="285"/>
            <ac:spMk id="3" creationId="{B56182F8-7330-4480-85C9-11B5DBD1D804}"/>
          </ac:spMkLst>
        </pc:spChg>
        <pc:spChg chg="mod">
          <ac:chgData name="Anna Jančová" userId="562a7bf07e32113a" providerId="LiveId" clId="{2508A3D5-ADE2-4716-A290-19F308C5A179}" dt="2018-02-24T17:51:41.630" v="6213" actId="26606"/>
          <ac:spMkLst>
            <pc:docMk/>
            <pc:sldMk cId="1787067932" sldId="285"/>
            <ac:spMk id="4" creationId="{D06F42BD-693A-4CA2-9303-4A289B532C65}"/>
          </ac:spMkLst>
        </pc:spChg>
        <pc:picChg chg="add">
          <ac:chgData name="Anna Jančová" userId="562a7bf07e32113a" providerId="LiveId" clId="{2508A3D5-ADE2-4716-A290-19F308C5A179}" dt="2018-02-24T17:51:41.630" v="6213" actId="26606"/>
          <ac:picMkLst>
            <pc:docMk/>
            <pc:sldMk cId="1787067932" sldId="285"/>
            <ac:picMk id="71" creationId="{B536FA4E-0152-4E27-91DA-0FC22D1846BB}"/>
          </ac:picMkLst>
        </pc:picChg>
        <pc:picChg chg="add mod ord">
          <ac:chgData name="Anna Jančová" userId="562a7bf07e32113a" providerId="LiveId" clId="{2508A3D5-ADE2-4716-A290-19F308C5A179}" dt="2018-02-24T17:51:41.630" v="6213" actId="26606"/>
          <ac:picMkLst>
            <pc:docMk/>
            <pc:sldMk cId="1787067932" sldId="285"/>
            <ac:picMk id="10242" creationId="{F5B07323-1F14-487F-BF8F-596A27931A9A}"/>
          </ac:picMkLst>
        </pc:picChg>
      </pc:sldChg>
      <pc:sldChg chg="addSp delSp modSp add mod setBg modNotesTx">
        <pc:chgData name="Anna Jančová" userId="562a7bf07e32113a" providerId="LiveId" clId="{2508A3D5-ADE2-4716-A290-19F308C5A179}" dt="2018-02-24T18:20:17.244" v="6244" actId="255"/>
        <pc:sldMkLst>
          <pc:docMk/>
          <pc:sldMk cId="1627648227" sldId="286"/>
        </pc:sldMkLst>
        <pc:spChg chg="mod">
          <ac:chgData name="Anna Jančová" userId="562a7bf07e32113a" providerId="LiveId" clId="{2508A3D5-ADE2-4716-A290-19F308C5A179}" dt="2018-02-24T18:20:17.244" v="6244" actId="255"/>
          <ac:spMkLst>
            <pc:docMk/>
            <pc:sldMk cId="1627648227" sldId="286"/>
            <ac:spMk id="2" creationId="{D9CBBC79-6708-4290-AB4D-72A740F3B390}"/>
          </ac:spMkLst>
        </pc:spChg>
        <pc:spChg chg="del">
          <ac:chgData name="Anna Jančová" userId="562a7bf07e32113a" providerId="LiveId" clId="{2508A3D5-ADE2-4716-A290-19F308C5A179}" dt="2018-02-24T18:19:25.388" v="6217" actId="255"/>
          <ac:spMkLst>
            <pc:docMk/>
            <pc:sldMk cId="1627648227" sldId="286"/>
            <ac:spMk id="3" creationId="{0AA7B92E-55CC-47E6-A05C-A30662A9196A}"/>
          </ac:spMkLst>
        </pc:spChg>
        <pc:spChg chg="mod">
          <ac:chgData name="Anna Jančová" userId="562a7bf07e32113a" providerId="LiveId" clId="{2508A3D5-ADE2-4716-A290-19F308C5A179}" dt="2018-02-24T18:19:49.584" v="6236" actId="26606"/>
          <ac:spMkLst>
            <pc:docMk/>
            <pc:sldMk cId="1627648227" sldId="286"/>
            <ac:spMk id="4" creationId="{357481E6-ED34-4259-84FB-09FAE73759F3}"/>
          </ac:spMkLst>
        </pc:spChg>
        <pc:picChg chg="add">
          <ac:chgData name="Anna Jančová" userId="562a7bf07e32113a" providerId="LiveId" clId="{2508A3D5-ADE2-4716-A290-19F308C5A179}" dt="2018-02-24T18:19:49.584" v="6236" actId="26606"/>
          <ac:picMkLst>
            <pc:docMk/>
            <pc:sldMk cId="1627648227" sldId="286"/>
            <ac:picMk id="71" creationId="{B536FA4E-0152-4E27-91DA-0FC22D1846BB}"/>
          </ac:picMkLst>
        </pc:picChg>
        <pc:picChg chg="add mod ord">
          <ac:chgData name="Anna Jančová" userId="562a7bf07e32113a" providerId="LiveId" clId="{2508A3D5-ADE2-4716-A290-19F308C5A179}" dt="2018-02-24T18:19:49.584" v="6236" actId="26606"/>
          <ac:picMkLst>
            <pc:docMk/>
            <pc:sldMk cId="1627648227" sldId="286"/>
            <ac:picMk id="12290" creationId="{2F32A09A-945C-440F-A83D-552F81660A3C}"/>
          </ac:picMkLst>
        </pc:picChg>
      </pc:sldChg>
      <pc:sldChg chg="addSp delSp modSp add mod setBg">
        <pc:chgData name="Anna Jančová" userId="562a7bf07e32113a" providerId="LiveId" clId="{2508A3D5-ADE2-4716-A290-19F308C5A179}" dt="2018-02-24T18:30:48.883" v="6625" actId="313"/>
        <pc:sldMkLst>
          <pc:docMk/>
          <pc:sldMk cId="1981803620" sldId="287"/>
        </pc:sldMkLst>
        <pc:spChg chg="mod">
          <ac:chgData name="Anna Jančová" userId="562a7bf07e32113a" providerId="LiveId" clId="{2508A3D5-ADE2-4716-A290-19F308C5A179}" dt="2018-02-24T18:26:12.193" v="6262" actId="20577"/>
          <ac:spMkLst>
            <pc:docMk/>
            <pc:sldMk cId="1981803620" sldId="287"/>
            <ac:spMk id="2" creationId="{87F7B3F4-B2F9-4877-8C4F-516A18079B55}"/>
          </ac:spMkLst>
        </pc:spChg>
        <pc:spChg chg="del">
          <ac:chgData name="Anna Jančová" userId="562a7bf07e32113a" providerId="LiveId" clId="{2508A3D5-ADE2-4716-A290-19F308C5A179}" dt="2018-02-24T18:26:03.021" v="6247" actId="26606"/>
          <ac:spMkLst>
            <pc:docMk/>
            <pc:sldMk cId="1981803620" sldId="287"/>
            <ac:spMk id="3" creationId="{FA33ACB8-F6F9-44A1-A5E3-66428F6CC842}"/>
          </ac:spMkLst>
        </pc:spChg>
        <pc:spChg chg="mod">
          <ac:chgData name="Anna Jančová" userId="562a7bf07e32113a" providerId="LiveId" clId="{2508A3D5-ADE2-4716-A290-19F308C5A179}" dt="2018-02-24T18:30:48.883" v="6625" actId="313"/>
          <ac:spMkLst>
            <pc:docMk/>
            <pc:sldMk cId="1981803620" sldId="287"/>
            <ac:spMk id="4" creationId="{5C17106B-A74F-460E-893B-65CC68AF7D55}"/>
          </ac:spMkLst>
        </pc:spChg>
        <pc:picChg chg="add">
          <ac:chgData name="Anna Jančová" userId="562a7bf07e32113a" providerId="LiveId" clId="{2508A3D5-ADE2-4716-A290-19F308C5A179}" dt="2018-02-24T18:26:03.021" v="6247" actId="26606"/>
          <ac:picMkLst>
            <pc:docMk/>
            <pc:sldMk cId="1981803620" sldId="287"/>
            <ac:picMk id="71" creationId="{E0BE7827-5B1A-4F37-BF70-19F7C5C6BDEB}"/>
          </ac:picMkLst>
        </pc:picChg>
        <pc:picChg chg="add mod ord">
          <ac:chgData name="Anna Jančová" userId="562a7bf07e32113a" providerId="LiveId" clId="{2508A3D5-ADE2-4716-A290-19F308C5A179}" dt="2018-02-24T18:26:03.021" v="6247" actId="26606"/>
          <ac:picMkLst>
            <pc:docMk/>
            <pc:sldMk cId="1981803620" sldId="287"/>
            <ac:picMk id="13314" creationId="{6816838A-F522-4206-AB33-93A81D12FCE8}"/>
          </ac:picMkLst>
        </pc:picChg>
      </pc:sldChg>
      <pc:sldChg chg="addSp delSp modSp add mod setBg">
        <pc:chgData name="Anna Jančová" userId="562a7bf07e32113a" providerId="LiveId" clId="{2508A3D5-ADE2-4716-A290-19F308C5A179}" dt="2018-02-24T18:54:37.165" v="7400" actId="27614"/>
        <pc:sldMkLst>
          <pc:docMk/>
          <pc:sldMk cId="2855372895" sldId="288"/>
        </pc:sldMkLst>
        <pc:spChg chg="mod">
          <ac:chgData name="Anna Jančová" userId="562a7bf07e32113a" providerId="LiveId" clId="{2508A3D5-ADE2-4716-A290-19F308C5A179}" dt="2018-02-24T18:52:17.273" v="7399" actId="26606"/>
          <ac:spMkLst>
            <pc:docMk/>
            <pc:sldMk cId="2855372895" sldId="288"/>
            <ac:spMk id="2" creationId="{301068F5-A44B-4AE8-8DED-D9331CE77AA6}"/>
          </ac:spMkLst>
        </pc:spChg>
        <pc:spChg chg="del">
          <ac:chgData name="Anna Jančová" userId="562a7bf07e32113a" providerId="LiveId" clId="{2508A3D5-ADE2-4716-A290-19F308C5A179}" dt="2018-02-24T18:52:17.273" v="7399" actId="26606"/>
          <ac:spMkLst>
            <pc:docMk/>
            <pc:sldMk cId="2855372895" sldId="288"/>
            <ac:spMk id="3" creationId="{086613DB-D13D-4C9F-B75C-4FBA3F553FD5}"/>
          </ac:spMkLst>
        </pc:spChg>
        <pc:spChg chg="mod">
          <ac:chgData name="Anna Jančová" userId="562a7bf07e32113a" providerId="LiveId" clId="{2508A3D5-ADE2-4716-A290-19F308C5A179}" dt="2018-02-24T18:52:17.273" v="7399" actId="26606"/>
          <ac:spMkLst>
            <pc:docMk/>
            <pc:sldMk cId="2855372895" sldId="288"/>
            <ac:spMk id="4" creationId="{53E10FAF-6E0E-4C89-9627-9C07D4D37D44}"/>
          </ac:spMkLst>
        </pc:spChg>
        <pc:picChg chg="add mod">
          <ac:chgData name="Anna Jančová" userId="562a7bf07e32113a" providerId="LiveId" clId="{2508A3D5-ADE2-4716-A290-19F308C5A179}" dt="2018-02-24T18:54:37.165" v="7400" actId="27614"/>
          <ac:picMkLst>
            <pc:docMk/>
            <pc:sldMk cId="2855372895" sldId="288"/>
            <ac:picMk id="71" creationId="{AD661026-DE64-47F1-9F88-0847B5FB3560}"/>
          </ac:picMkLst>
        </pc:picChg>
        <pc:picChg chg="add mod ord">
          <ac:chgData name="Anna Jančová" userId="562a7bf07e32113a" providerId="LiveId" clId="{2508A3D5-ADE2-4716-A290-19F308C5A179}" dt="2018-02-24T18:52:17.273" v="7399" actId="26606"/>
          <ac:picMkLst>
            <pc:docMk/>
            <pc:sldMk cId="2855372895" sldId="288"/>
            <ac:picMk id="14338" creationId="{7A911B07-E878-494C-898D-B2598F9A7BDD}"/>
          </ac:picMkLst>
        </pc:picChg>
      </pc:sldChg>
      <pc:sldChg chg="addSp delSp modSp add mod setBg">
        <pc:chgData name="Anna Jančová" userId="562a7bf07e32113a" providerId="LiveId" clId="{2508A3D5-ADE2-4716-A290-19F308C5A179}" dt="2018-02-24T19:08:48.774" v="8412" actId="26606"/>
        <pc:sldMkLst>
          <pc:docMk/>
          <pc:sldMk cId="2316748421" sldId="289"/>
        </pc:sldMkLst>
        <pc:spChg chg="mod">
          <ac:chgData name="Anna Jančová" userId="562a7bf07e32113a" providerId="LiveId" clId="{2508A3D5-ADE2-4716-A290-19F308C5A179}" dt="2018-02-24T19:08:48.774" v="8412" actId="26606"/>
          <ac:spMkLst>
            <pc:docMk/>
            <pc:sldMk cId="2316748421" sldId="289"/>
            <ac:spMk id="2" creationId="{717A2371-1278-4925-AE3B-63EBC96193DF}"/>
          </ac:spMkLst>
        </pc:spChg>
        <pc:spChg chg="del">
          <ac:chgData name="Anna Jančová" userId="562a7bf07e32113a" providerId="LiveId" clId="{2508A3D5-ADE2-4716-A290-19F308C5A179}" dt="2018-02-24T19:08:40.744" v="8411" actId="26606"/>
          <ac:spMkLst>
            <pc:docMk/>
            <pc:sldMk cId="2316748421" sldId="289"/>
            <ac:spMk id="3" creationId="{E5505076-428D-4378-881F-05E607F2E244}"/>
          </ac:spMkLst>
        </pc:spChg>
        <pc:spChg chg="mod">
          <ac:chgData name="Anna Jančová" userId="562a7bf07e32113a" providerId="LiveId" clId="{2508A3D5-ADE2-4716-A290-19F308C5A179}" dt="2018-02-24T19:08:48.774" v="8412" actId="26606"/>
          <ac:spMkLst>
            <pc:docMk/>
            <pc:sldMk cId="2316748421" sldId="289"/>
            <ac:spMk id="4" creationId="{A9191F29-D542-4089-8568-678BB0C8C1F3}"/>
          </ac:spMkLst>
        </pc:spChg>
        <pc:picChg chg="add">
          <ac:chgData name="Anna Jančová" userId="562a7bf07e32113a" providerId="LiveId" clId="{2508A3D5-ADE2-4716-A290-19F308C5A179}" dt="2018-02-24T19:08:48.774" v="8412" actId="26606"/>
          <ac:picMkLst>
            <pc:docMk/>
            <pc:sldMk cId="2316748421" sldId="289"/>
            <ac:picMk id="71" creationId="{E0BE7827-5B1A-4F37-BF70-19F7C5C6BDEB}"/>
          </ac:picMkLst>
        </pc:picChg>
        <pc:picChg chg="add mod ord">
          <ac:chgData name="Anna Jančová" userId="562a7bf07e32113a" providerId="LiveId" clId="{2508A3D5-ADE2-4716-A290-19F308C5A179}" dt="2018-02-24T19:08:48.774" v="8412" actId="26606"/>
          <ac:picMkLst>
            <pc:docMk/>
            <pc:sldMk cId="2316748421" sldId="289"/>
            <ac:picMk id="15362" creationId="{BB4C65CB-C8CE-483D-B336-7098D0B7107A}"/>
          </ac:picMkLst>
        </pc:picChg>
      </pc:sldChg>
      <pc:sldChg chg="addSp delSp modSp add">
        <pc:chgData name="Anna Jančová" userId="562a7bf07e32113a" providerId="LiveId" clId="{2508A3D5-ADE2-4716-A290-19F308C5A179}" dt="2018-02-24T19:20:19.079" v="8716" actId="20577"/>
        <pc:sldMkLst>
          <pc:docMk/>
          <pc:sldMk cId="3438942056" sldId="290"/>
        </pc:sldMkLst>
        <pc:spChg chg="del">
          <ac:chgData name="Anna Jančová" userId="562a7bf07e32113a" providerId="LiveId" clId="{2508A3D5-ADE2-4716-A290-19F308C5A179}" dt="2018-02-24T19:13:11.987" v="8414" actId="20577"/>
          <ac:spMkLst>
            <pc:docMk/>
            <pc:sldMk cId="3438942056" sldId="290"/>
            <ac:spMk id="2" creationId="{0A78AE91-375D-438F-B89F-3BD7CA3AB082}"/>
          </ac:spMkLst>
        </pc:spChg>
        <pc:spChg chg="del">
          <ac:chgData name="Anna Jančová" userId="562a7bf07e32113a" providerId="LiveId" clId="{2508A3D5-ADE2-4716-A290-19F308C5A179}" dt="2018-02-24T19:13:11.987" v="8414" actId="20577"/>
          <ac:spMkLst>
            <pc:docMk/>
            <pc:sldMk cId="3438942056" sldId="290"/>
            <ac:spMk id="3" creationId="{B11BC86F-6473-4F20-ACF7-85B4351F6E8B}"/>
          </ac:spMkLst>
        </pc:spChg>
        <pc:spChg chg="del">
          <ac:chgData name="Anna Jančová" userId="562a7bf07e32113a" providerId="LiveId" clId="{2508A3D5-ADE2-4716-A290-19F308C5A179}" dt="2018-02-24T19:13:11.987" v="8414" actId="20577"/>
          <ac:spMkLst>
            <pc:docMk/>
            <pc:sldMk cId="3438942056" sldId="290"/>
            <ac:spMk id="4" creationId="{C8DF0A2D-E68A-45EF-B834-998D99ED9016}"/>
          </ac:spMkLst>
        </pc:spChg>
        <pc:spChg chg="add mod">
          <ac:chgData name="Anna Jančová" userId="562a7bf07e32113a" providerId="LiveId" clId="{2508A3D5-ADE2-4716-A290-19F308C5A179}" dt="2018-02-24T19:13:34.392" v="8446" actId="20577"/>
          <ac:spMkLst>
            <pc:docMk/>
            <pc:sldMk cId="3438942056" sldId="290"/>
            <ac:spMk id="5" creationId="{99A99102-94FA-44CA-A635-6276487266A6}"/>
          </ac:spMkLst>
        </pc:spChg>
        <pc:spChg chg="add mod">
          <ac:chgData name="Anna Jančová" userId="562a7bf07e32113a" providerId="LiveId" clId="{2508A3D5-ADE2-4716-A290-19F308C5A179}" dt="2018-02-24T19:20:19.079" v="8716" actId="20577"/>
          <ac:spMkLst>
            <pc:docMk/>
            <pc:sldMk cId="3438942056" sldId="290"/>
            <ac:spMk id="6" creationId="{B646868C-FDD6-44AE-B9F2-C3A4E204315E}"/>
          </ac:spMkLst>
        </pc:spChg>
        <pc:spChg chg="add mod">
          <ac:chgData name="Anna Jančová" userId="562a7bf07e32113a" providerId="LiveId" clId="{2508A3D5-ADE2-4716-A290-19F308C5A179}" dt="2018-02-24T19:18:56.051" v="8714" actId="20577"/>
          <ac:spMkLst>
            <pc:docMk/>
            <pc:sldMk cId="3438942056" sldId="290"/>
            <ac:spMk id="7" creationId="{AA90FA5E-B0A0-4B23-9C16-F62CDDE6B5A3}"/>
          </ac:spMkLst>
        </pc:spChg>
      </pc:sldChg>
      <pc:sldChg chg="addSp delSp modSp add mod setBg setClrOvrMap">
        <pc:chgData name="Anna Jančová" userId="562a7bf07e32113a" providerId="LiveId" clId="{2508A3D5-ADE2-4716-A290-19F308C5A179}" dt="2018-02-24T19:23:04.726" v="8835" actId="20577"/>
        <pc:sldMkLst>
          <pc:docMk/>
          <pc:sldMk cId="891685220" sldId="291"/>
        </pc:sldMkLst>
        <pc:spChg chg="del">
          <ac:chgData name="Anna Jančová" userId="562a7bf07e32113a" providerId="LiveId" clId="{2508A3D5-ADE2-4716-A290-19F308C5A179}" dt="2018-02-24T19:21:23.964" v="8718" actId="20577"/>
          <ac:spMkLst>
            <pc:docMk/>
            <pc:sldMk cId="891685220" sldId="291"/>
            <ac:spMk id="2" creationId="{D17E2775-8432-479E-A577-4AAA859B65AE}"/>
          </ac:spMkLst>
        </pc:spChg>
        <pc:spChg chg="del">
          <ac:chgData name="Anna Jančová" userId="562a7bf07e32113a" providerId="LiveId" clId="{2508A3D5-ADE2-4716-A290-19F308C5A179}" dt="2018-02-24T19:21:23.964" v="8718" actId="20577"/>
          <ac:spMkLst>
            <pc:docMk/>
            <pc:sldMk cId="891685220" sldId="291"/>
            <ac:spMk id="3" creationId="{600FDDF9-2BC6-40ED-889A-31220CD088B4}"/>
          </ac:spMkLst>
        </pc:spChg>
        <pc:spChg chg="del">
          <ac:chgData name="Anna Jančová" userId="562a7bf07e32113a" providerId="LiveId" clId="{2508A3D5-ADE2-4716-A290-19F308C5A179}" dt="2018-02-24T19:21:23.964" v="8718" actId="20577"/>
          <ac:spMkLst>
            <pc:docMk/>
            <pc:sldMk cId="891685220" sldId="291"/>
            <ac:spMk id="4" creationId="{EF341DA7-B589-42F6-927D-79E010EB1521}"/>
          </ac:spMkLst>
        </pc:spChg>
        <pc:spChg chg="add mod">
          <ac:chgData name="Anna Jančová" userId="562a7bf07e32113a" providerId="LiveId" clId="{2508A3D5-ADE2-4716-A290-19F308C5A179}" dt="2018-02-24T19:22:05.293" v="8736" actId="20577"/>
          <ac:spMkLst>
            <pc:docMk/>
            <pc:sldMk cId="891685220" sldId="291"/>
            <ac:spMk id="5" creationId="{E117532B-34A7-4957-81B2-E59761C5A97D}"/>
          </ac:spMkLst>
        </pc:spChg>
        <pc:spChg chg="add del mod">
          <ac:chgData name="Anna Jančová" userId="562a7bf07e32113a" providerId="LiveId" clId="{2508A3D5-ADE2-4716-A290-19F308C5A179}" dt="2018-02-24T19:21:42.326" v="8719" actId="20577"/>
          <ac:spMkLst>
            <pc:docMk/>
            <pc:sldMk cId="891685220" sldId="291"/>
            <ac:spMk id="6" creationId="{9F8A5DE4-759F-40D1-9AC2-A8B2D977E6D7}"/>
          </ac:spMkLst>
        </pc:spChg>
        <pc:spChg chg="add mod">
          <ac:chgData name="Anna Jančová" userId="562a7bf07e32113a" providerId="LiveId" clId="{2508A3D5-ADE2-4716-A290-19F308C5A179}" dt="2018-02-24T19:23:04.726" v="8835" actId="20577"/>
          <ac:spMkLst>
            <pc:docMk/>
            <pc:sldMk cId="891685220" sldId="291"/>
            <ac:spMk id="7" creationId="{704B425D-2DDD-4102-A619-82D8B3C7CA39}"/>
          </ac:spMkLst>
        </pc:spChg>
        <pc:spChg chg="add">
          <ac:chgData name="Anna Jančová" userId="562a7bf07e32113a" providerId="LiveId" clId="{2508A3D5-ADE2-4716-A290-19F308C5A179}" dt="2018-02-24T19:21:51.082" v="8720" actId="26606"/>
          <ac:spMkLst>
            <pc:docMk/>
            <pc:sldMk cId="891685220" sldId="291"/>
            <ac:spMk id="71" creationId="{95CB840F-8E41-4CA5-B79B-25CC80AD234A}"/>
          </ac:spMkLst>
        </pc:spChg>
        <pc:spChg chg="add">
          <ac:chgData name="Anna Jančová" userId="562a7bf07e32113a" providerId="LiveId" clId="{2508A3D5-ADE2-4716-A290-19F308C5A179}" dt="2018-02-24T19:21:51.082" v="8720" actId="26606"/>
          <ac:spMkLst>
            <pc:docMk/>
            <pc:sldMk cId="891685220" sldId="291"/>
            <ac:spMk id="73" creationId="{BEF75C5D-2BA1-43DF-A7EA-02C7DEC122DF}"/>
          </ac:spMkLst>
        </pc:spChg>
        <pc:picChg chg="add mod ord">
          <ac:chgData name="Anna Jančová" userId="562a7bf07e32113a" providerId="LiveId" clId="{2508A3D5-ADE2-4716-A290-19F308C5A179}" dt="2018-02-24T19:21:51.082" v="8720" actId="26606"/>
          <ac:picMkLst>
            <pc:docMk/>
            <pc:sldMk cId="891685220" sldId="291"/>
            <ac:picMk id="16386" creationId="{77AD7ADB-EB46-4D48-921C-C4D661ABB04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86D9C-7D04-4995-8615-B4231AA45BA7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C71F0B-5B5B-4D5F-A1C9-B2350521C160}">
      <dgm:prSet/>
      <dgm:spPr/>
      <dgm:t>
        <a:bodyPr/>
        <a:lstStyle/>
        <a:p>
          <a:r>
            <a:rPr lang="sk-SK" dirty="0"/>
            <a:t>2009</a:t>
          </a:r>
          <a:endParaRPr lang="en-US" dirty="0"/>
        </a:p>
      </dgm:t>
    </dgm:pt>
    <dgm:pt modelId="{92D7E0D5-BDA5-430F-8436-95B9429002E5}" type="parTrans" cxnId="{8349A5D9-E09E-454A-A115-4211142A4F04}">
      <dgm:prSet/>
      <dgm:spPr/>
      <dgm:t>
        <a:bodyPr/>
        <a:lstStyle/>
        <a:p>
          <a:endParaRPr lang="en-US"/>
        </a:p>
      </dgm:t>
    </dgm:pt>
    <dgm:pt modelId="{9DD5D8B6-5934-426E-B2F8-4765F0CED897}" type="sibTrans" cxnId="{8349A5D9-E09E-454A-A115-4211142A4F04}">
      <dgm:prSet/>
      <dgm:spPr/>
      <dgm:t>
        <a:bodyPr/>
        <a:lstStyle/>
        <a:p>
          <a:endParaRPr lang="en-US"/>
        </a:p>
      </dgm:t>
    </dgm:pt>
    <dgm:pt modelId="{2C288F09-FC98-4669-93C0-0605E774B7E1}">
      <dgm:prSet/>
      <dgm:spPr/>
      <dgm:t>
        <a:bodyPr/>
        <a:lstStyle/>
        <a:p>
          <a:r>
            <a:rPr lang="sk-SK"/>
            <a:t>800 meta-analýz</a:t>
          </a:r>
          <a:endParaRPr lang="en-US"/>
        </a:p>
      </dgm:t>
    </dgm:pt>
    <dgm:pt modelId="{D8F1912B-7083-43ED-A98F-4C92025E1ADD}" type="parTrans" cxnId="{C5C23876-5B05-49EF-9288-79AB96B7A84D}">
      <dgm:prSet/>
      <dgm:spPr/>
      <dgm:t>
        <a:bodyPr/>
        <a:lstStyle/>
        <a:p>
          <a:endParaRPr lang="en-US"/>
        </a:p>
      </dgm:t>
    </dgm:pt>
    <dgm:pt modelId="{BD52C662-9415-4F37-BA51-2A5A474A2369}" type="sibTrans" cxnId="{C5C23876-5B05-49EF-9288-79AB96B7A84D}">
      <dgm:prSet/>
      <dgm:spPr/>
      <dgm:t>
        <a:bodyPr/>
        <a:lstStyle/>
        <a:p>
          <a:endParaRPr lang="en-US"/>
        </a:p>
      </dgm:t>
    </dgm:pt>
    <dgm:pt modelId="{FAC7A446-3147-4689-A291-2482680CF92E}">
      <dgm:prSet/>
      <dgm:spPr/>
      <dgm:t>
        <a:bodyPr/>
        <a:lstStyle/>
        <a:p>
          <a:r>
            <a:rPr lang="sk-SK"/>
            <a:t>50 000 výskumov</a:t>
          </a:r>
          <a:endParaRPr lang="en-US"/>
        </a:p>
      </dgm:t>
    </dgm:pt>
    <dgm:pt modelId="{E733CD00-DDC7-4E30-9A54-76556746AFF6}" type="parTrans" cxnId="{8E220981-E3C6-45EF-B09A-4B18E8360BDA}">
      <dgm:prSet/>
      <dgm:spPr/>
      <dgm:t>
        <a:bodyPr/>
        <a:lstStyle/>
        <a:p>
          <a:endParaRPr lang="en-US"/>
        </a:p>
      </dgm:t>
    </dgm:pt>
    <dgm:pt modelId="{21F735C9-5882-497D-855F-77AD11B67B53}" type="sibTrans" cxnId="{8E220981-E3C6-45EF-B09A-4B18E8360BDA}">
      <dgm:prSet/>
      <dgm:spPr/>
      <dgm:t>
        <a:bodyPr/>
        <a:lstStyle/>
        <a:p>
          <a:endParaRPr lang="en-US"/>
        </a:p>
      </dgm:t>
    </dgm:pt>
    <dgm:pt modelId="{726F5B36-B5AD-4387-8B71-127575C22403}">
      <dgm:prSet/>
      <dgm:spPr/>
      <dgm:t>
        <a:bodyPr/>
        <a:lstStyle/>
        <a:p>
          <a:r>
            <a:rPr lang="sk-SK" dirty="0"/>
            <a:t>240 miliónov žiakov</a:t>
          </a:r>
          <a:endParaRPr lang="en-US" dirty="0"/>
        </a:p>
      </dgm:t>
    </dgm:pt>
    <dgm:pt modelId="{BBABA4F5-42E2-4306-9537-1CFECE232995}" type="parTrans" cxnId="{190117EA-5FC9-48D3-9D19-C02335E4DC0D}">
      <dgm:prSet/>
      <dgm:spPr/>
      <dgm:t>
        <a:bodyPr/>
        <a:lstStyle/>
        <a:p>
          <a:endParaRPr lang="en-US"/>
        </a:p>
      </dgm:t>
    </dgm:pt>
    <dgm:pt modelId="{ADCA2CB7-6649-488B-8F85-3A4D9432CEE0}" type="sibTrans" cxnId="{190117EA-5FC9-48D3-9D19-C02335E4DC0D}">
      <dgm:prSet/>
      <dgm:spPr/>
      <dgm:t>
        <a:bodyPr/>
        <a:lstStyle/>
        <a:p>
          <a:endParaRPr lang="en-US"/>
        </a:p>
      </dgm:t>
    </dgm:pt>
    <dgm:pt modelId="{24D50F88-EF5C-476B-9D71-B0C706EC8E37}">
      <dgm:prSet/>
      <dgm:spPr/>
      <dgm:t>
        <a:bodyPr/>
        <a:lstStyle/>
        <a:p>
          <a:r>
            <a:rPr lang="sk-SK" dirty="0">
              <a:solidFill>
                <a:schemeClr val="tx1"/>
              </a:solidFill>
            </a:rPr>
            <a:t>200 položiek</a:t>
          </a:r>
          <a:endParaRPr lang="en-US" dirty="0">
            <a:solidFill>
              <a:schemeClr val="tx1"/>
            </a:solidFill>
          </a:endParaRPr>
        </a:p>
      </dgm:t>
    </dgm:pt>
    <dgm:pt modelId="{522C4CAF-84A9-4CEA-A1BC-FBE86C530246}" type="parTrans" cxnId="{9FA4F643-0BE5-4242-BF16-2A570DCEC8D1}">
      <dgm:prSet/>
      <dgm:spPr/>
      <dgm:t>
        <a:bodyPr/>
        <a:lstStyle/>
        <a:p>
          <a:endParaRPr lang="sk-SK"/>
        </a:p>
      </dgm:t>
    </dgm:pt>
    <dgm:pt modelId="{B4F4A275-7EB0-407F-B999-1B66C8055DC3}" type="sibTrans" cxnId="{9FA4F643-0BE5-4242-BF16-2A570DCEC8D1}">
      <dgm:prSet/>
      <dgm:spPr/>
      <dgm:t>
        <a:bodyPr/>
        <a:lstStyle/>
        <a:p>
          <a:endParaRPr lang="sk-SK"/>
        </a:p>
      </dgm:t>
    </dgm:pt>
    <dgm:pt modelId="{E3A9F470-2685-44D5-8E04-A528C9381ADA}" type="pres">
      <dgm:prSet presAssocID="{E8186D9C-7D04-4995-8615-B4231AA45B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7446EA77-F76C-491A-B325-C2BF40238064}" type="pres">
      <dgm:prSet presAssocID="{02C71F0B-5B5B-4D5F-A1C9-B2350521C160}" presName="thickLine" presStyleLbl="alignNode1" presStyleIdx="0" presStyleCnt="5"/>
      <dgm:spPr/>
    </dgm:pt>
    <dgm:pt modelId="{EF9BDBC8-6282-4469-AC8A-D0A221F14588}" type="pres">
      <dgm:prSet presAssocID="{02C71F0B-5B5B-4D5F-A1C9-B2350521C160}" presName="horz1" presStyleCnt="0"/>
      <dgm:spPr/>
    </dgm:pt>
    <dgm:pt modelId="{F1EC4467-81EC-4125-B985-2B1BC8A8BD73}" type="pres">
      <dgm:prSet presAssocID="{02C71F0B-5B5B-4D5F-A1C9-B2350521C160}" presName="tx1" presStyleLbl="revTx" presStyleIdx="0" presStyleCnt="5"/>
      <dgm:spPr/>
      <dgm:t>
        <a:bodyPr/>
        <a:lstStyle/>
        <a:p>
          <a:endParaRPr lang="sk-SK"/>
        </a:p>
      </dgm:t>
    </dgm:pt>
    <dgm:pt modelId="{7A487310-5F0C-424C-A8A0-58951E5F9EE7}" type="pres">
      <dgm:prSet presAssocID="{02C71F0B-5B5B-4D5F-A1C9-B2350521C160}" presName="vert1" presStyleCnt="0"/>
      <dgm:spPr/>
    </dgm:pt>
    <dgm:pt modelId="{67F842F5-A489-4BD7-98FC-ADD63286D93A}" type="pres">
      <dgm:prSet presAssocID="{2C288F09-FC98-4669-93C0-0605E774B7E1}" presName="thickLine" presStyleLbl="alignNode1" presStyleIdx="1" presStyleCnt="5"/>
      <dgm:spPr/>
    </dgm:pt>
    <dgm:pt modelId="{3F7020BA-AEF4-427C-A9F7-92C9B8C6721F}" type="pres">
      <dgm:prSet presAssocID="{2C288F09-FC98-4669-93C0-0605E774B7E1}" presName="horz1" presStyleCnt="0"/>
      <dgm:spPr/>
    </dgm:pt>
    <dgm:pt modelId="{A258D61E-1E5A-48DF-949C-CABE5E735696}" type="pres">
      <dgm:prSet presAssocID="{2C288F09-FC98-4669-93C0-0605E774B7E1}" presName="tx1" presStyleLbl="revTx" presStyleIdx="1" presStyleCnt="5"/>
      <dgm:spPr/>
      <dgm:t>
        <a:bodyPr/>
        <a:lstStyle/>
        <a:p>
          <a:endParaRPr lang="sk-SK"/>
        </a:p>
      </dgm:t>
    </dgm:pt>
    <dgm:pt modelId="{5FF40888-AC4F-46B4-810C-72AF8A84898D}" type="pres">
      <dgm:prSet presAssocID="{2C288F09-FC98-4669-93C0-0605E774B7E1}" presName="vert1" presStyleCnt="0"/>
      <dgm:spPr/>
    </dgm:pt>
    <dgm:pt modelId="{4A8778F7-9685-4E93-BE62-05FAEB772EBC}" type="pres">
      <dgm:prSet presAssocID="{FAC7A446-3147-4689-A291-2482680CF92E}" presName="thickLine" presStyleLbl="alignNode1" presStyleIdx="2" presStyleCnt="5"/>
      <dgm:spPr/>
    </dgm:pt>
    <dgm:pt modelId="{DBC7CB8F-F4EB-4384-A418-8EBBCC8CACFD}" type="pres">
      <dgm:prSet presAssocID="{FAC7A446-3147-4689-A291-2482680CF92E}" presName="horz1" presStyleCnt="0"/>
      <dgm:spPr/>
    </dgm:pt>
    <dgm:pt modelId="{6019783F-9137-4F59-A515-809F6C66A011}" type="pres">
      <dgm:prSet presAssocID="{FAC7A446-3147-4689-A291-2482680CF92E}" presName="tx1" presStyleLbl="revTx" presStyleIdx="2" presStyleCnt="5"/>
      <dgm:spPr/>
      <dgm:t>
        <a:bodyPr/>
        <a:lstStyle/>
        <a:p>
          <a:endParaRPr lang="sk-SK"/>
        </a:p>
      </dgm:t>
    </dgm:pt>
    <dgm:pt modelId="{A8702BF0-3E27-42F5-8741-14EAEA5849D6}" type="pres">
      <dgm:prSet presAssocID="{FAC7A446-3147-4689-A291-2482680CF92E}" presName="vert1" presStyleCnt="0"/>
      <dgm:spPr/>
    </dgm:pt>
    <dgm:pt modelId="{799F18B4-1DEA-47A2-AA1C-28FCEE9F4C59}" type="pres">
      <dgm:prSet presAssocID="{726F5B36-B5AD-4387-8B71-127575C22403}" presName="thickLine" presStyleLbl="alignNode1" presStyleIdx="3" presStyleCnt="5"/>
      <dgm:spPr/>
    </dgm:pt>
    <dgm:pt modelId="{BFAC95BB-1EDA-461D-8CBE-FC4BBC81C365}" type="pres">
      <dgm:prSet presAssocID="{726F5B36-B5AD-4387-8B71-127575C22403}" presName="horz1" presStyleCnt="0"/>
      <dgm:spPr/>
    </dgm:pt>
    <dgm:pt modelId="{0E655425-2FCE-42E5-A1DE-96060926B894}" type="pres">
      <dgm:prSet presAssocID="{726F5B36-B5AD-4387-8B71-127575C22403}" presName="tx1" presStyleLbl="revTx" presStyleIdx="3" presStyleCnt="5"/>
      <dgm:spPr/>
      <dgm:t>
        <a:bodyPr/>
        <a:lstStyle/>
        <a:p>
          <a:endParaRPr lang="sk-SK"/>
        </a:p>
      </dgm:t>
    </dgm:pt>
    <dgm:pt modelId="{574A34ED-8E29-4FBE-9DAD-9271355FD61C}" type="pres">
      <dgm:prSet presAssocID="{726F5B36-B5AD-4387-8B71-127575C22403}" presName="vert1" presStyleCnt="0"/>
      <dgm:spPr/>
    </dgm:pt>
    <dgm:pt modelId="{BEA01A9F-7663-4FD9-A031-0379FA5B3871}" type="pres">
      <dgm:prSet presAssocID="{24D50F88-EF5C-476B-9D71-B0C706EC8E37}" presName="thickLine" presStyleLbl="alignNode1" presStyleIdx="4" presStyleCnt="5"/>
      <dgm:spPr/>
    </dgm:pt>
    <dgm:pt modelId="{A16C826B-0261-4089-9AF8-65A6E1CF511E}" type="pres">
      <dgm:prSet presAssocID="{24D50F88-EF5C-476B-9D71-B0C706EC8E37}" presName="horz1" presStyleCnt="0"/>
      <dgm:spPr/>
    </dgm:pt>
    <dgm:pt modelId="{C52CD000-8CEC-4F61-AEB2-4DE946ECEBBC}" type="pres">
      <dgm:prSet presAssocID="{24D50F88-EF5C-476B-9D71-B0C706EC8E37}" presName="tx1" presStyleLbl="revTx" presStyleIdx="4" presStyleCnt="5"/>
      <dgm:spPr/>
      <dgm:t>
        <a:bodyPr/>
        <a:lstStyle/>
        <a:p>
          <a:endParaRPr lang="sk-SK"/>
        </a:p>
      </dgm:t>
    </dgm:pt>
    <dgm:pt modelId="{638503E5-737E-4A18-8DB4-58D98552C7CF}" type="pres">
      <dgm:prSet presAssocID="{24D50F88-EF5C-476B-9D71-B0C706EC8E37}" presName="vert1" presStyleCnt="0"/>
      <dgm:spPr/>
    </dgm:pt>
  </dgm:ptLst>
  <dgm:cxnLst>
    <dgm:cxn modelId="{8A68277E-A3A3-4794-A6A9-062B4853CCC4}" type="presOf" srcId="{E8186D9C-7D04-4995-8615-B4231AA45BA7}" destId="{E3A9F470-2685-44D5-8E04-A528C9381ADA}" srcOrd="0" destOrd="0" presId="urn:microsoft.com/office/officeart/2008/layout/LinedList"/>
    <dgm:cxn modelId="{2FF06A6E-2D9D-4014-9ED8-5FF17F2D611F}" type="presOf" srcId="{FAC7A446-3147-4689-A291-2482680CF92E}" destId="{6019783F-9137-4F59-A515-809F6C66A011}" srcOrd="0" destOrd="0" presId="urn:microsoft.com/office/officeart/2008/layout/LinedList"/>
    <dgm:cxn modelId="{A44009E0-182D-462C-A649-E76B70FCCA71}" type="presOf" srcId="{726F5B36-B5AD-4387-8B71-127575C22403}" destId="{0E655425-2FCE-42E5-A1DE-96060926B894}" srcOrd="0" destOrd="0" presId="urn:microsoft.com/office/officeart/2008/layout/LinedList"/>
    <dgm:cxn modelId="{8E220981-E3C6-45EF-B09A-4B18E8360BDA}" srcId="{E8186D9C-7D04-4995-8615-B4231AA45BA7}" destId="{FAC7A446-3147-4689-A291-2482680CF92E}" srcOrd="2" destOrd="0" parTransId="{E733CD00-DDC7-4E30-9A54-76556746AFF6}" sibTransId="{21F735C9-5882-497D-855F-77AD11B67B53}"/>
    <dgm:cxn modelId="{64EE9CD9-34BD-4A3B-9F90-2F2217782B0A}" type="presOf" srcId="{2C288F09-FC98-4669-93C0-0605E774B7E1}" destId="{A258D61E-1E5A-48DF-949C-CABE5E735696}" srcOrd="0" destOrd="0" presId="urn:microsoft.com/office/officeart/2008/layout/LinedList"/>
    <dgm:cxn modelId="{C5C23876-5B05-49EF-9288-79AB96B7A84D}" srcId="{E8186D9C-7D04-4995-8615-B4231AA45BA7}" destId="{2C288F09-FC98-4669-93C0-0605E774B7E1}" srcOrd="1" destOrd="0" parTransId="{D8F1912B-7083-43ED-A98F-4C92025E1ADD}" sibTransId="{BD52C662-9415-4F37-BA51-2A5A474A2369}"/>
    <dgm:cxn modelId="{12E44C0E-D379-4549-B52E-20552589D20E}" type="presOf" srcId="{24D50F88-EF5C-476B-9D71-B0C706EC8E37}" destId="{C52CD000-8CEC-4F61-AEB2-4DE946ECEBBC}" srcOrd="0" destOrd="0" presId="urn:microsoft.com/office/officeart/2008/layout/LinedList"/>
    <dgm:cxn modelId="{8349A5D9-E09E-454A-A115-4211142A4F04}" srcId="{E8186D9C-7D04-4995-8615-B4231AA45BA7}" destId="{02C71F0B-5B5B-4D5F-A1C9-B2350521C160}" srcOrd="0" destOrd="0" parTransId="{92D7E0D5-BDA5-430F-8436-95B9429002E5}" sibTransId="{9DD5D8B6-5934-426E-B2F8-4765F0CED897}"/>
    <dgm:cxn modelId="{9FA4F643-0BE5-4242-BF16-2A570DCEC8D1}" srcId="{E8186D9C-7D04-4995-8615-B4231AA45BA7}" destId="{24D50F88-EF5C-476B-9D71-B0C706EC8E37}" srcOrd="4" destOrd="0" parTransId="{522C4CAF-84A9-4CEA-A1BC-FBE86C530246}" sibTransId="{B4F4A275-7EB0-407F-B999-1B66C8055DC3}"/>
    <dgm:cxn modelId="{190117EA-5FC9-48D3-9D19-C02335E4DC0D}" srcId="{E8186D9C-7D04-4995-8615-B4231AA45BA7}" destId="{726F5B36-B5AD-4387-8B71-127575C22403}" srcOrd="3" destOrd="0" parTransId="{BBABA4F5-42E2-4306-9537-1CFECE232995}" sibTransId="{ADCA2CB7-6649-488B-8F85-3A4D9432CEE0}"/>
    <dgm:cxn modelId="{6B62B965-6E5D-4228-807A-38D8B1DF5FAA}" type="presOf" srcId="{02C71F0B-5B5B-4D5F-A1C9-B2350521C160}" destId="{F1EC4467-81EC-4125-B985-2B1BC8A8BD73}" srcOrd="0" destOrd="0" presId="urn:microsoft.com/office/officeart/2008/layout/LinedList"/>
    <dgm:cxn modelId="{57664426-0354-4826-81B8-1CE06470AD6C}" type="presParOf" srcId="{E3A9F470-2685-44D5-8E04-A528C9381ADA}" destId="{7446EA77-F76C-491A-B325-C2BF40238064}" srcOrd="0" destOrd="0" presId="urn:microsoft.com/office/officeart/2008/layout/LinedList"/>
    <dgm:cxn modelId="{90817074-99BC-453D-9592-45CFFCCB26E2}" type="presParOf" srcId="{E3A9F470-2685-44D5-8E04-A528C9381ADA}" destId="{EF9BDBC8-6282-4469-AC8A-D0A221F14588}" srcOrd="1" destOrd="0" presId="urn:microsoft.com/office/officeart/2008/layout/LinedList"/>
    <dgm:cxn modelId="{51E996EE-58BA-4F48-8A51-5EA7D0EDEB98}" type="presParOf" srcId="{EF9BDBC8-6282-4469-AC8A-D0A221F14588}" destId="{F1EC4467-81EC-4125-B985-2B1BC8A8BD73}" srcOrd="0" destOrd="0" presId="urn:microsoft.com/office/officeart/2008/layout/LinedList"/>
    <dgm:cxn modelId="{9222EAA1-CF69-4BAB-A758-D0F9761CEB34}" type="presParOf" srcId="{EF9BDBC8-6282-4469-AC8A-D0A221F14588}" destId="{7A487310-5F0C-424C-A8A0-58951E5F9EE7}" srcOrd="1" destOrd="0" presId="urn:microsoft.com/office/officeart/2008/layout/LinedList"/>
    <dgm:cxn modelId="{F5D277FA-6259-42B7-9A9A-16321150BBE9}" type="presParOf" srcId="{E3A9F470-2685-44D5-8E04-A528C9381ADA}" destId="{67F842F5-A489-4BD7-98FC-ADD63286D93A}" srcOrd="2" destOrd="0" presId="urn:microsoft.com/office/officeart/2008/layout/LinedList"/>
    <dgm:cxn modelId="{1E055E1C-C877-499B-99BE-1F6647376FB1}" type="presParOf" srcId="{E3A9F470-2685-44D5-8E04-A528C9381ADA}" destId="{3F7020BA-AEF4-427C-A9F7-92C9B8C6721F}" srcOrd="3" destOrd="0" presId="urn:microsoft.com/office/officeart/2008/layout/LinedList"/>
    <dgm:cxn modelId="{D7ADEA31-349F-42C3-970A-463FD66E2840}" type="presParOf" srcId="{3F7020BA-AEF4-427C-A9F7-92C9B8C6721F}" destId="{A258D61E-1E5A-48DF-949C-CABE5E735696}" srcOrd="0" destOrd="0" presId="urn:microsoft.com/office/officeart/2008/layout/LinedList"/>
    <dgm:cxn modelId="{318C336A-265A-4EC9-B15E-B02E3CA79301}" type="presParOf" srcId="{3F7020BA-AEF4-427C-A9F7-92C9B8C6721F}" destId="{5FF40888-AC4F-46B4-810C-72AF8A84898D}" srcOrd="1" destOrd="0" presId="urn:microsoft.com/office/officeart/2008/layout/LinedList"/>
    <dgm:cxn modelId="{0923AE91-6007-4AC5-A3A4-9259555FA1F2}" type="presParOf" srcId="{E3A9F470-2685-44D5-8E04-A528C9381ADA}" destId="{4A8778F7-9685-4E93-BE62-05FAEB772EBC}" srcOrd="4" destOrd="0" presId="urn:microsoft.com/office/officeart/2008/layout/LinedList"/>
    <dgm:cxn modelId="{02F3FAB2-063F-4F8F-9389-0638943672CF}" type="presParOf" srcId="{E3A9F470-2685-44D5-8E04-A528C9381ADA}" destId="{DBC7CB8F-F4EB-4384-A418-8EBBCC8CACFD}" srcOrd="5" destOrd="0" presId="urn:microsoft.com/office/officeart/2008/layout/LinedList"/>
    <dgm:cxn modelId="{BE786A98-4DD2-4B08-AD0D-4668D231C0E8}" type="presParOf" srcId="{DBC7CB8F-F4EB-4384-A418-8EBBCC8CACFD}" destId="{6019783F-9137-4F59-A515-809F6C66A011}" srcOrd="0" destOrd="0" presId="urn:microsoft.com/office/officeart/2008/layout/LinedList"/>
    <dgm:cxn modelId="{E94E125B-6B8F-4559-B781-21B7761110B0}" type="presParOf" srcId="{DBC7CB8F-F4EB-4384-A418-8EBBCC8CACFD}" destId="{A8702BF0-3E27-42F5-8741-14EAEA5849D6}" srcOrd="1" destOrd="0" presId="urn:microsoft.com/office/officeart/2008/layout/LinedList"/>
    <dgm:cxn modelId="{81A1E514-5723-4FD3-BCAE-C810052241F1}" type="presParOf" srcId="{E3A9F470-2685-44D5-8E04-A528C9381ADA}" destId="{799F18B4-1DEA-47A2-AA1C-28FCEE9F4C59}" srcOrd="6" destOrd="0" presId="urn:microsoft.com/office/officeart/2008/layout/LinedList"/>
    <dgm:cxn modelId="{7A845557-667F-430E-9632-F9344943D0BE}" type="presParOf" srcId="{E3A9F470-2685-44D5-8E04-A528C9381ADA}" destId="{BFAC95BB-1EDA-461D-8CBE-FC4BBC81C365}" srcOrd="7" destOrd="0" presId="urn:microsoft.com/office/officeart/2008/layout/LinedList"/>
    <dgm:cxn modelId="{937DF426-FAA1-408A-8B01-5E73565EBB90}" type="presParOf" srcId="{BFAC95BB-1EDA-461D-8CBE-FC4BBC81C365}" destId="{0E655425-2FCE-42E5-A1DE-96060926B894}" srcOrd="0" destOrd="0" presId="urn:microsoft.com/office/officeart/2008/layout/LinedList"/>
    <dgm:cxn modelId="{47FD36E7-9B34-40E2-86F5-6B8C91366E24}" type="presParOf" srcId="{BFAC95BB-1EDA-461D-8CBE-FC4BBC81C365}" destId="{574A34ED-8E29-4FBE-9DAD-9271355FD61C}" srcOrd="1" destOrd="0" presId="urn:microsoft.com/office/officeart/2008/layout/LinedList"/>
    <dgm:cxn modelId="{AB6A803D-A881-4822-B87B-3F7B7BB47DCB}" type="presParOf" srcId="{E3A9F470-2685-44D5-8E04-A528C9381ADA}" destId="{BEA01A9F-7663-4FD9-A031-0379FA5B3871}" srcOrd="8" destOrd="0" presId="urn:microsoft.com/office/officeart/2008/layout/LinedList"/>
    <dgm:cxn modelId="{559477F4-3DF8-469B-8F2F-2C36C9A360CE}" type="presParOf" srcId="{E3A9F470-2685-44D5-8E04-A528C9381ADA}" destId="{A16C826B-0261-4089-9AF8-65A6E1CF511E}" srcOrd="9" destOrd="0" presId="urn:microsoft.com/office/officeart/2008/layout/LinedList"/>
    <dgm:cxn modelId="{FB4F5BF2-055F-4050-9AFC-626390FD1D72}" type="presParOf" srcId="{A16C826B-0261-4089-9AF8-65A6E1CF511E}" destId="{C52CD000-8CEC-4F61-AEB2-4DE946ECEBBC}" srcOrd="0" destOrd="0" presId="urn:microsoft.com/office/officeart/2008/layout/LinedList"/>
    <dgm:cxn modelId="{F301AFD1-BE22-448D-A7C6-745989C16A1F}" type="presParOf" srcId="{A16C826B-0261-4089-9AF8-65A6E1CF511E}" destId="{638503E5-737E-4A18-8DB4-58D98552C7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="" xmlns:a16="http://schemas.microsoft.com/office/drawing/2014/main" id="{BF41B50D-529E-4654-B1D2-8A8D30369B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E50BB89F-9B93-446B-A0B0-B9CD6C12BF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F57CA-5E7F-42F1-AC1E-546AC6323050}" type="datetimeFigureOut">
              <a:rPr lang="sk-SK" smtClean="0"/>
              <a:t>23.05.2018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8612EC55-2F0B-4E11-B7C8-9077A1C8F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FBFE9E88-5A46-4BAC-BC48-3ED2E5C57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71EBF-E066-4EDC-932F-DF4485EB28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735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F163D-1280-4FFB-877D-BA88C24192BB}" type="datetimeFigureOut">
              <a:rPr lang="sk-SK" smtClean="0"/>
              <a:t>23.05.2018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9334A-6E76-4493-AB3E-40AED34A7C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26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 základe čoho to vieme? Prečo si to myslíme? Čím to môžeme podložiť?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334A-6E76-4493-AB3E-40AED34A7C0F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30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Úspešný je ten učiteľ, ktorý zisťuje a pozná silu svojho vplyvu, nie ten, ktorý hovorí: Moja práca je dodržať vzdelávací program.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334A-6E76-4493-AB3E-40AED34A7C0F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73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Príliš veľa hovoríme o rôznych postupoch, metódach, programoch z hľadiska učiteľa a nevnímame, ako sa dieťa učí, aký je dopad toho, čo robíme.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334A-6E76-4493-AB3E-40AED34A7C0F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976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Najprv musím o danej téme niečo vedieť, poznať fakty, až potom si môžem vytvárať súvislosti. Správna vyváženosť vedie k tomu, že žiakov učenie baví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334A-6E76-4493-AB3E-40AED34A7C0F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37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Ak nesmieme robiť chyby, znamená to, že všetko vieme. Načo potom chodiť do školy?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334A-6E76-4493-AB3E-40AED34A7C0F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005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Čo je </a:t>
            </a:r>
            <a:r>
              <a:rPr lang="sk-SK"/>
              <a:t>to </a:t>
            </a:r>
            <a:r>
              <a:rPr lang="sk-SK" smtClean="0"/>
              <a:t>vplyv</a:t>
            </a:r>
            <a:r>
              <a:rPr lang="sk-SK" dirty="0"/>
              <a:t>? Kritická otázka vo vzdelávaní. Nie sú to len výsledky testov. </a:t>
            </a:r>
            <a:r>
              <a:rPr lang="sk-SK" dirty="0" err="1"/>
              <a:t>Hattie</a:t>
            </a:r>
            <a:r>
              <a:rPr lang="sk-SK" dirty="0"/>
              <a:t>: kritické je naučiť deti, aby chceli „znovu investovať“ do vzdelávania, aby sa chceli naučiť ešte niečo viac.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334A-6E76-4493-AB3E-40AED34A7C0F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818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94EECD-53B3-4098-809E-5896966B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49326"/>
            <a:ext cx="10353762" cy="41593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29900" dirty="0">
                <a:solidFill>
                  <a:schemeClr val="tx1"/>
                </a:solidFill>
              </a:rPr>
              <a:t>?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061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74E69D-59B8-4B47-8D66-3EEE9F25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2" y="1130038"/>
            <a:ext cx="5098733" cy="4057650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5300" b="1" dirty="0" smtClean="0">
                <a:solidFill>
                  <a:schemeClr val="tx1"/>
                </a:solidFill>
                <a:effectLst/>
              </a:rPr>
              <a:t>Rozprávajme</a:t>
            </a:r>
            <a:br>
              <a:rPr lang="sk-SK" sz="5300" b="1" dirty="0" smtClean="0">
                <a:solidFill>
                  <a:schemeClr val="tx1"/>
                </a:solidFill>
                <a:effectLst/>
              </a:rPr>
            </a:br>
            <a:r>
              <a:rPr lang="sk-SK" sz="5300" b="1" dirty="0" smtClean="0">
                <a:solidFill>
                  <a:schemeClr val="tx1"/>
                </a:solidFill>
                <a:effectLst/>
              </a:rPr>
              <a:t>viac o učení sa </a:t>
            </a:r>
            <a:r>
              <a:rPr lang="sk-SK" sz="5300" b="1" dirty="0">
                <a:solidFill>
                  <a:schemeClr val="tx1"/>
                </a:solidFill>
                <a:effectLst/>
              </a:rPr>
              <a:t>(LEARNING)</a:t>
            </a:r>
            <a:br>
              <a:rPr lang="sk-SK" sz="5300" b="1" dirty="0">
                <a:solidFill>
                  <a:schemeClr val="tx1"/>
                </a:solidFill>
                <a:effectLst/>
              </a:rPr>
            </a:br>
            <a:r>
              <a:rPr lang="sk-SK" sz="5300" b="1" dirty="0">
                <a:solidFill>
                  <a:schemeClr val="tx1"/>
                </a:solidFill>
                <a:effectLst/>
              </a:rPr>
              <a:t> než o vyučovaní</a:t>
            </a:r>
            <a:br>
              <a:rPr lang="sk-SK" sz="5300" b="1" dirty="0">
                <a:solidFill>
                  <a:schemeClr val="tx1"/>
                </a:solidFill>
                <a:effectLst/>
              </a:rPr>
            </a:br>
            <a:r>
              <a:rPr lang="sk-SK" sz="5300" b="1" dirty="0">
                <a:solidFill>
                  <a:schemeClr val="tx1"/>
                </a:solidFill>
                <a:effectLst/>
              </a:rPr>
              <a:t>(TEACHING)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9640E088-F5D6-41EC-B7A2-BA7A15A12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696" y="1130038"/>
            <a:ext cx="5743661" cy="45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35B08D0-C2AA-4C92-8CD6-0C43D708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58550"/>
            <a:ext cx="10353762" cy="970450"/>
          </a:xfrm>
        </p:spPr>
        <p:txBody>
          <a:bodyPr>
            <a:noAutofit/>
          </a:bodyPr>
          <a:lstStyle/>
          <a:p>
            <a:r>
              <a:rPr lang="sk-SK" sz="7200" b="1" dirty="0">
                <a:solidFill>
                  <a:schemeClr val="tx1"/>
                </a:solidFill>
              </a:rPr>
              <a:t>Spätná väzba pre učiteľa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A1E49B6-E44A-4738-B203-6BC63FD4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685734"/>
            <a:ext cx="10353762" cy="2105465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k-SK" sz="6000" b="1" dirty="0">
                <a:solidFill>
                  <a:schemeClr val="tx1"/>
                </a:solidFill>
              </a:rPr>
              <a:t>0,72</a:t>
            </a:r>
          </a:p>
        </p:txBody>
      </p:sp>
    </p:spTree>
    <p:extLst>
      <p:ext uri="{BB962C8B-B14F-4D97-AF65-F5344CB8AC3E}">
        <p14:creationId xmlns:p14="http://schemas.microsoft.com/office/powerpoint/2010/main" val="7860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="" xmlns:a16="http://schemas.microsoft.com/office/drawing/2014/main" id="{759AAEC9-9881-49C9-9ED5-055DE00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54" y="1060994"/>
            <a:ext cx="10632442" cy="3534344"/>
          </a:xfrm>
        </p:spPr>
        <p:txBody>
          <a:bodyPr>
            <a:normAutofit fontScale="90000"/>
          </a:bodyPr>
          <a:lstStyle/>
          <a:p>
            <a:pPr marL="36900"/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8900" b="1" dirty="0">
                <a:solidFill>
                  <a:schemeClr val="tx1"/>
                </a:solidFill>
              </a:rPr>
              <a:t>15 – 25 hodín týždenne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en-US" sz="2400" dirty="0"/>
              <a:t/>
            </a:r>
            <a:br>
              <a:rPr lang="en-US" sz="2400" dirty="0"/>
            </a:br>
            <a:endParaRPr lang="sk-SK" dirty="0"/>
          </a:p>
        </p:txBody>
      </p:sp>
      <p:sp>
        <p:nvSpPr>
          <p:cNvPr id="2" name="Zástupný objekt pre text 1">
            <a:extLst>
              <a:ext uri="{FF2B5EF4-FFF2-40B4-BE49-F238E27FC236}">
                <a16:creationId xmlns="" xmlns:a16="http://schemas.microsoft.com/office/drawing/2014/main" id="{B9173270-6409-4BAB-9F85-294E00FD1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r>
              <a:rPr lang="sk-SK" dirty="0"/>
              <a:t>Darling – </a:t>
            </a:r>
            <a:r>
              <a:rPr lang="sk-SK" dirty="0" err="1"/>
              <a:t>Hammond</a:t>
            </a:r>
            <a:r>
              <a:rPr lang="sk-SK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85537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1CF706DA-13E8-4A4F-9260-551FB8127B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098" name="Picture 2" descr="Výsledok vyhľadávania obrázkov pre dopyt goldilocks and the three bears">
            <a:extLst>
              <a:ext uri="{FF2B5EF4-FFF2-40B4-BE49-F238E27FC236}">
                <a16:creationId xmlns="" xmlns:a16="http://schemas.microsoft.com/office/drawing/2014/main" id="{325C6E40-093E-47B4-A40A-A5DE13FE04C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" b="-3"/>
          <a:stretch/>
        </p:blipFill>
        <p:spPr bwMode="auto">
          <a:xfrm>
            <a:off x="7552945" y="643465"/>
            <a:ext cx="3995592" cy="51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CDB36E5-A724-42F7-8F48-25E9FF1D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56" y="643466"/>
            <a:ext cx="6479130" cy="51033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k-SK" sz="4400" b="1" dirty="0">
                <a:solidFill>
                  <a:schemeClr val="tx1"/>
                </a:solidFill>
              </a:rPr>
              <a:t>Zrozumiteľnosť učiteľa</a:t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sk-SK" sz="4400" b="1" dirty="0">
                <a:solidFill>
                  <a:schemeClr val="tx1"/>
                </a:solidFill>
              </a:rPr>
              <a:t>0,75 </a:t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sk-SK" sz="4400" b="1" dirty="0">
                <a:solidFill>
                  <a:schemeClr val="tx1"/>
                </a:solidFill>
              </a:rPr>
              <a:t/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sk-SK" sz="4400" b="1" dirty="0">
                <a:solidFill>
                  <a:schemeClr val="tx1"/>
                </a:solidFill>
              </a:rPr>
              <a:t>Z povrchu do hĺbky</a:t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sk-SK" sz="4400" b="1" dirty="0">
                <a:solidFill>
                  <a:schemeClr val="tx1"/>
                </a:solidFill>
              </a:rPr>
              <a:t> 0,71</a:t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sk-SK" sz="4400" b="1" dirty="0">
                <a:solidFill>
                  <a:schemeClr val="tx1"/>
                </a:solidFill>
              </a:rPr>
              <a:t/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en-US" sz="4400" b="1" dirty="0" err="1">
                <a:solidFill>
                  <a:schemeClr val="tx1"/>
                </a:solidFill>
              </a:rPr>
              <a:t>Zlatovláskin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princíp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sk-SK" sz="4400" b="1" dirty="0">
                <a:solidFill>
                  <a:schemeClr val="tx1"/>
                </a:solidFill>
              </a:rPr>
              <a:t/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sk-SK" sz="4400" b="1" dirty="0">
                <a:solidFill>
                  <a:schemeClr val="tx1"/>
                </a:solidFill>
              </a:rPr>
              <a:t>0,60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2BFB581C-2142-4222-9A3B-905AD6C09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3074" name="Picture 2" descr="Výsledok vyhľadávania obrázkov pre dopyt mistake">
            <a:extLst>
              <a:ext uri="{FF2B5EF4-FFF2-40B4-BE49-F238E27FC236}">
                <a16:creationId xmlns="" xmlns:a16="http://schemas.microsoft.com/office/drawing/2014/main" id="{BA642777-FB97-4DF6-AE7A-96125373DD2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r="-1" b="40602"/>
          <a:stretch/>
        </p:blipFill>
        <p:spPr bwMode="auto">
          <a:xfrm>
            <a:off x="-1" y="-1"/>
            <a:ext cx="12198915" cy="4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="" xmlns:a16="http://schemas.microsoft.com/office/drawing/2014/main" id="{922C7A27-1C27-4F45-A8A7-9DD28C2D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73" y="4599542"/>
            <a:ext cx="9440034" cy="10883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b="1" dirty="0" err="1">
                <a:solidFill>
                  <a:schemeClr val="tx1"/>
                </a:solidFill>
              </a:rPr>
              <a:t>Chyba</a:t>
            </a:r>
            <a:r>
              <a:rPr lang="en-US" sz="7200" b="1" dirty="0">
                <a:solidFill>
                  <a:schemeClr val="tx1"/>
                </a:solidFill>
              </a:rPr>
              <a:t> </a:t>
            </a:r>
            <a:r>
              <a:rPr lang="en-US" sz="7200" b="1" dirty="0" err="1">
                <a:solidFill>
                  <a:schemeClr val="tx1"/>
                </a:solidFill>
              </a:rPr>
              <a:t>ako</a:t>
            </a:r>
            <a:r>
              <a:rPr lang="en-US" sz="7200" b="1" dirty="0">
                <a:solidFill>
                  <a:schemeClr val="tx1"/>
                </a:solidFill>
              </a:rPr>
              <a:t> </a:t>
            </a:r>
            <a:r>
              <a:rPr lang="en-US" sz="7200" b="1" dirty="0" err="1">
                <a:solidFill>
                  <a:schemeClr val="tx1"/>
                </a:solidFill>
              </a:rPr>
              <a:t>príležitosť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6" name="Zástupný objekt pre text 5">
            <a:extLst>
              <a:ext uri="{FF2B5EF4-FFF2-40B4-BE49-F238E27FC236}">
                <a16:creationId xmlns="" xmlns:a16="http://schemas.microsoft.com/office/drawing/2014/main" id="{0F45F813-4190-4A02-92A7-CE6CF8D4E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0693" y="5687878"/>
            <a:ext cx="9440034" cy="4286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0,72</a:t>
            </a:r>
          </a:p>
        </p:txBody>
      </p:sp>
    </p:spTree>
    <p:extLst>
      <p:ext uri="{BB962C8B-B14F-4D97-AF65-F5344CB8AC3E}">
        <p14:creationId xmlns:p14="http://schemas.microsoft.com/office/powerpoint/2010/main" val="54898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B536FA4E-0152-4E27-91DA-0FC22D184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242" name="Picture 2" descr="Fotka Komenského inštitút.">
            <a:extLst>
              <a:ext uri="{FF2B5EF4-FFF2-40B4-BE49-F238E27FC236}">
                <a16:creationId xmlns="" xmlns:a16="http://schemas.microsoft.com/office/drawing/2014/main" id="{F5B07323-1F14-487F-BF8F-596A27931A9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r="802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8E0E36F-0676-4A96-A37D-8B955A3A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2345787"/>
            <a:ext cx="4499549" cy="21664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Učme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sk-SK" sz="5400" b="1" dirty="0">
                <a:solidFill>
                  <a:schemeClr val="tx1"/>
                </a:solidFill>
              </a:rPr>
              <a:t/>
            </a:r>
            <a:br>
              <a:rPr lang="sk-SK" sz="5400" b="1" dirty="0">
                <a:solidFill>
                  <a:schemeClr val="tx1"/>
                </a:solidFill>
              </a:rPr>
            </a:br>
            <a:r>
              <a:rPr lang="en-US" sz="5400" b="1" dirty="0" err="1">
                <a:solidFill>
                  <a:schemeClr val="tx1"/>
                </a:solidFill>
              </a:rPr>
              <a:t>ostatných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sk-SK" sz="5400" b="1" dirty="0">
                <a:solidFill>
                  <a:schemeClr val="tx1"/>
                </a:solidFill>
              </a:rPr>
              <a:t/>
            </a:r>
            <a:br>
              <a:rPr lang="sk-SK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„</a:t>
            </a:r>
            <a:r>
              <a:rPr lang="en-US" sz="5400" b="1" dirty="0" err="1">
                <a:solidFill>
                  <a:schemeClr val="tx1"/>
                </a:solidFill>
              </a:rPr>
              <a:t>jazyk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školy</a:t>
            </a:r>
            <a:r>
              <a:rPr lang="en-US" sz="5400" b="1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8706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ok vyhľadávania obrázkov pre dopyt peter uhrin učiteľ">
            <a:extLst>
              <a:ext uri="{FF2B5EF4-FFF2-40B4-BE49-F238E27FC236}">
                <a16:creationId xmlns="" xmlns:a16="http://schemas.microsoft.com/office/drawing/2014/main" id="{6816838A-F522-4206-AB33-93A81D12F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1" r="27743"/>
          <a:stretch/>
        </p:blipFill>
        <p:spPr bwMode="auto">
          <a:xfrm>
            <a:off x="7019779" y="10"/>
            <a:ext cx="517222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E0BE7827-5B1A-4F37-BF70-19F7C5C6B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F7B3F4-B2F9-4877-8C4F-516A1807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19" y="1173996"/>
            <a:ext cx="5978072" cy="45100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8000" b="1" dirty="0">
                <a:solidFill>
                  <a:schemeClr val="tx1"/>
                </a:solidFill>
              </a:rPr>
              <a:t>Vášeň </a:t>
            </a:r>
            <a:br>
              <a:rPr lang="sk-SK" sz="8000" b="1" dirty="0">
                <a:solidFill>
                  <a:schemeClr val="tx1"/>
                </a:solidFill>
              </a:rPr>
            </a:br>
            <a:r>
              <a:rPr lang="sk-SK" sz="8000" b="1" dirty="0">
                <a:solidFill>
                  <a:schemeClr val="tx1"/>
                </a:solidFill>
              </a:rPr>
              <a:t>a </a:t>
            </a:r>
            <a:br>
              <a:rPr lang="sk-SK" sz="8000" b="1" dirty="0">
                <a:solidFill>
                  <a:schemeClr val="tx1"/>
                </a:solidFill>
              </a:rPr>
            </a:br>
            <a:r>
              <a:rPr lang="sk-SK" sz="8000" b="1" dirty="0">
                <a:solidFill>
                  <a:schemeClr val="tx1"/>
                </a:solidFill>
              </a:rPr>
              <a:t>srdečnosť 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0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A22D114-11B7-46ED-94A9-18DC1C977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úvisiaci obrázok">
            <a:extLst>
              <a:ext uri="{FF2B5EF4-FFF2-40B4-BE49-F238E27FC236}">
                <a16:creationId xmlns="" xmlns:a16="http://schemas.microsoft.com/office/drawing/2014/main" id="{97FAE5EA-5CD5-43D5-8DC0-72B49F4A3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912"/>
          <a:stretch/>
        </p:blipFill>
        <p:spPr bwMode="auto">
          <a:xfrm>
            <a:off x="5120640" y="1438360"/>
            <a:ext cx="5676236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730ADA-BF8A-488A-9B5D-F58C024D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2" y="467910"/>
            <a:ext cx="352924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Terry </a:t>
            </a:r>
            <a:r>
              <a:rPr lang="en-US" sz="2000" b="1" dirty="0" err="1">
                <a:solidFill>
                  <a:schemeClr val="tx1"/>
                </a:solidFill>
              </a:rPr>
              <a:t>Heick</a:t>
            </a:r>
            <a:r>
              <a:rPr lang="sk-SK" sz="2000" b="1" dirty="0">
                <a:solidFill>
                  <a:schemeClr val="tx1"/>
                </a:solidFill>
              </a:rPr>
              <a:t>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76B1D054-CB3F-4C7C-8990-C970A01A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34053"/>
            <a:ext cx="4538444" cy="488552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4400" b="1" dirty="0">
                <a:solidFill>
                  <a:schemeClr val="tx1"/>
                </a:solidFill>
              </a:rPr>
              <a:t>„ </a:t>
            </a:r>
            <a:r>
              <a:rPr lang="en-US" sz="14400" b="1" dirty="0" err="1">
                <a:solidFill>
                  <a:schemeClr val="tx1"/>
                </a:solidFill>
              </a:rPr>
              <a:t>Iba</a:t>
            </a:r>
            <a:r>
              <a:rPr lang="en-US" sz="14400" b="1" dirty="0">
                <a:solidFill>
                  <a:schemeClr val="tx1"/>
                </a:solidFill>
              </a:rPr>
              <a:t> </a:t>
            </a:r>
            <a:r>
              <a:rPr lang="en-US" sz="14400" b="1" dirty="0" err="1">
                <a:solidFill>
                  <a:schemeClr val="tx1"/>
                </a:solidFill>
              </a:rPr>
              <a:t>staromódna</a:t>
            </a:r>
            <a:r>
              <a:rPr lang="en-US" sz="14400" b="1" dirty="0">
                <a:solidFill>
                  <a:schemeClr val="tx1"/>
                </a:solidFill>
              </a:rPr>
              <a:t>, </a:t>
            </a:r>
            <a:r>
              <a:rPr lang="sk-SK" sz="14400" b="1" dirty="0">
                <a:solidFill>
                  <a:schemeClr val="tx1"/>
                </a:solidFill>
              </a:rPr>
              <a:t>  </a:t>
            </a:r>
            <a:r>
              <a:rPr lang="en-US" sz="14400" b="1" dirty="0" err="1">
                <a:solidFill>
                  <a:schemeClr val="tx1"/>
                </a:solidFill>
              </a:rPr>
              <a:t>solídna</a:t>
            </a:r>
            <a:r>
              <a:rPr lang="en-US" sz="14400" b="1" dirty="0">
                <a:solidFill>
                  <a:schemeClr val="tx1"/>
                </a:solidFill>
              </a:rPr>
              <a:t> </a:t>
            </a:r>
            <a:r>
              <a:rPr lang="en-US" sz="14400" b="1" dirty="0" err="1">
                <a:solidFill>
                  <a:schemeClr val="tx1"/>
                </a:solidFill>
              </a:rPr>
              <a:t>pedagogika</a:t>
            </a:r>
            <a:r>
              <a:rPr lang="en-US" sz="14400" b="1" dirty="0">
                <a:solidFill>
                  <a:schemeClr val="tx1"/>
                </a:solidFill>
              </a:rPr>
              <a:t>. </a:t>
            </a:r>
            <a:endParaRPr lang="sk-SK" sz="14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400" b="1" dirty="0">
                <a:solidFill>
                  <a:schemeClr val="tx1"/>
                </a:solidFill>
              </a:rPr>
              <a:t>To je </a:t>
            </a:r>
            <a:r>
              <a:rPr lang="en-US" sz="14400" b="1" dirty="0" err="1">
                <a:solidFill>
                  <a:schemeClr val="tx1"/>
                </a:solidFill>
              </a:rPr>
              <a:t>všetko</a:t>
            </a:r>
            <a:r>
              <a:rPr lang="en-US" sz="14400" b="1" dirty="0">
                <a:solidFill>
                  <a:schemeClr val="tx1"/>
                </a:solidFill>
              </a:rPr>
              <a:t>.“</a:t>
            </a:r>
            <a:endParaRPr lang="sk-SK" sz="144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sk-SK" sz="2800" dirty="0"/>
          </a:p>
          <a:p>
            <a:pPr algn="l">
              <a:lnSpc>
                <a:spcPct val="150000"/>
              </a:lnSpc>
            </a:pPr>
            <a:endParaRPr lang="sk-SK" sz="280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 </a:t>
            </a:r>
            <a:endParaRPr lang="sk-SK" sz="2800" dirty="0"/>
          </a:p>
          <a:p>
            <a:pPr algn="l">
              <a:lnSpc>
                <a:spcPct val="150000"/>
              </a:lnSpc>
            </a:pPr>
            <a:endParaRPr lang="sk-SK" sz="2800" dirty="0"/>
          </a:p>
          <a:p>
            <a:pPr algn="l">
              <a:lnSpc>
                <a:spcPct val="150000"/>
              </a:lnSpc>
            </a:pPr>
            <a:endParaRPr lang="sk-SK" sz="2800" dirty="0"/>
          </a:p>
          <a:p>
            <a:pPr algn="r"/>
            <a:endParaRPr lang="sk-SK" sz="3600" dirty="0">
              <a:effectLst/>
            </a:endParaRPr>
          </a:p>
          <a:p>
            <a:pPr algn="r"/>
            <a:endParaRPr lang="sk-SK" sz="3600" dirty="0">
              <a:effectLst/>
            </a:endParaRPr>
          </a:p>
          <a:p>
            <a:pPr algn="r"/>
            <a:endParaRPr lang="sk-SK" sz="3600" dirty="0" smtClean="0">
              <a:effectLst/>
            </a:endParaRPr>
          </a:p>
          <a:p>
            <a:pPr algn="r"/>
            <a:r>
              <a:rPr lang="sk-SK" sz="3600" dirty="0" smtClean="0">
                <a:effectLst/>
              </a:rPr>
              <a:t>Zdroj</a:t>
            </a:r>
            <a:r>
              <a:rPr lang="sk-SK" sz="3600" dirty="0">
                <a:effectLst/>
              </a:rPr>
              <a:t>: https://www.teachthought.com/pedagogy/hatties-meta-analyses-no-innovation-required</a:t>
            </a:r>
            <a:r>
              <a:rPr lang="sk-SK" sz="1200" dirty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108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DF884611-3178-4772-B9D3-B3FE2D13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761066"/>
            <a:ext cx="9590550" cy="1828813"/>
          </a:xfrm>
        </p:spPr>
        <p:txBody>
          <a:bodyPr>
            <a:normAutofit/>
          </a:bodyPr>
          <a:lstStyle/>
          <a:p>
            <a:r>
              <a:rPr lang="sk-SK" sz="8800" b="1" dirty="0" err="1">
                <a:solidFill>
                  <a:schemeClr val="tx1"/>
                </a:solidFill>
              </a:rPr>
              <a:t>Know</a:t>
            </a:r>
            <a:r>
              <a:rPr lang="sk-SK" sz="8800" b="1" dirty="0">
                <a:solidFill>
                  <a:schemeClr val="tx1"/>
                </a:solidFill>
              </a:rPr>
              <a:t> </a:t>
            </a:r>
            <a:r>
              <a:rPr lang="sk-SK" sz="8800" b="1" dirty="0" err="1">
                <a:solidFill>
                  <a:schemeClr val="tx1"/>
                </a:solidFill>
              </a:rPr>
              <a:t>Thy</a:t>
            </a:r>
            <a:r>
              <a:rPr lang="sk-SK" sz="8800" b="1" dirty="0">
                <a:solidFill>
                  <a:schemeClr val="tx1"/>
                </a:solidFill>
              </a:rPr>
              <a:t> </a:t>
            </a:r>
            <a:r>
              <a:rPr lang="sk-SK" sz="8800" b="1" dirty="0" err="1" smtClean="0">
                <a:solidFill>
                  <a:schemeClr val="tx1"/>
                </a:solidFill>
              </a:rPr>
              <a:t>Impact</a:t>
            </a:r>
            <a:r>
              <a:rPr lang="sk-SK" sz="8800" b="1" dirty="0" smtClean="0">
                <a:solidFill>
                  <a:schemeClr val="tx1"/>
                </a:solidFill>
              </a:rPr>
              <a:t>!</a:t>
            </a:r>
            <a:endParaRPr lang="sk-SK" sz="8800" b="1" dirty="0">
              <a:solidFill>
                <a:schemeClr val="tx1"/>
              </a:solidFill>
            </a:endParaRPr>
          </a:p>
        </p:txBody>
      </p:sp>
      <p:sp>
        <p:nvSpPr>
          <p:cNvPr id="5" name="Zástupný objekt pre text 4">
            <a:extLst>
              <a:ext uri="{FF2B5EF4-FFF2-40B4-BE49-F238E27FC236}">
                <a16:creationId xmlns="" xmlns:a16="http://schemas.microsoft.com/office/drawing/2014/main" id="{14F30310-CB92-4842-B2FA-12F0FEF3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3868849"/>
            <a:ext cx="9590550" cy="1507054"/>
          </a:xfrm>
        </p:spPr>
        <p:txBody>
          <a:bodyPr>
            <a:normAutofit/>
          </a:bodyPr>
          <a:lstStyle/>
          <a:p>
            <a:r>
              <a:rPr lang="sk-SK" sz="6000" dirty="0"/>
              <a:t>Poznaj svoj </a:t>
            </a:r>
            <a:r>
              <a:rPr lang="sk-SK" sz="6000" dirty="0" smtClean="0"/>
              <a:t>vplyv!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357208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72">
            <a:extLst>
              <a:ext uri="{FF2B5EF4-FFF2-40B4-BE49-F238E27FC236}">
                <a16:creationId xmlns="" xmlns:a16="http://schemas.microsoft.com/office/drawing/2014/main" id="{BBFC95FA-585A-433A-8ECF-D85700125B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8434" name="Picture 2" descr="Súvisiaci obrázok">
            <a:extLst>
              <a:ext uri="{FF2B5EF4-FFF2-40B4-BE49-F238E27FC236}">
                <a16:creationId xmlns="" xmlns:a16="http://schemas.microsoft.com/office/drawing/2014/main" id="{31EF2B82-538E-40C5-B3EE-EE019AF0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66" y="643464"/>
            <a:ext cx="1915058" cy="27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ýsledok vyhľadávania obrázkov pre dopyt visible learning book">
            <a:extLst>
              <a:ext uri="{FF2B5EF4-FFF2-40B4-BE49-F238E27FC236}">
                <a16:creationId xmlns="" xmlns:a16="http://schemas.microsoft.com/office/drawing/2014/main" id="{105550CE-C0D2-4C42-B6B0-A614F9F1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17" y="3511127"/>
            <a:ext cx="1894755" cy="27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1E7419F-D76A-4AF6-94CA-C8103E50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41" y="1233378"/>
            <a:ext cx="6081661" cy="2364964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tx1"/>
                </a:solidFill>
              </a:rPr>
              <a:t>John </a:t>
            </a:r>
            <a:r>
              <a:rPr lang="sk-SK" sz="6000" b="1" dirty="0" err="1">
                <a:solidFill>
                  <a:schemeClr val="tx1"/>
                </a:solidFill>
              </a:rPr>
              <a:t>Hattie</a:t>
            </a:r>
            <a:r>
              <a:rPr lang="sk-SK" sz="6000" b="1" dirty="0">
                <a:solidFill>
                  <a:schemeClr val="tx1"/>
                </a:solidFill>
              </a:rPr>
              <a:t/>
            </a:r>
            <a:br>
              <a:rPr lang="sk-SK" sz="6000" b="1" dirty="0">
                <a:solidFill>
                  <a:schemeClr val="tx1"/>
                </a:solidFill>
              </a:rPr>
            </a:br>
            <a:r>
              <a:rPr lang="sk-SK" sz="6000" b="1" dirty="0" err="1">
                <a:solidFill>
                  <a:schemeClr val="tx1"/>
                </a:solidFill>
              </a:rPr>
              <a:t>Visible</a:t>
            </a:r>
            <a:r>
              <a:rPr lang="sk-SK" sz="6000" b="1" dirty="0">
                <a:solidFill>
                  <a:schemeClr val="tx1"/>
                </a:solidFill>
              </a:rPr>
              <a:t> </a:t>
            </a:r>
            <a:r>
              <a:rPr lang="sk-SK" sz="6000" b="1" dirty="0" err="1">
                <a:solidFill>
                  <a:schemeClr val="tx1"/>
                </a:solidFill>
              </a:rPr>
              <a:t>Learning</a:t>
            </a:r>
            <a:endParaRPr lang="sk-SK" sz="6000" b="1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4BE3C13-CC12-4FDA-994D-2D5BCD206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628" y="3598342"/>
            <a:ext cx="5441286" cy="1675335"/>
          </a:xfrm>
        </p:spPr>
        <p:txBody>
          <a:bodyPr>
            <a:normAutofit/>
          </a:bodyPr>
          <a:lstStyle/>
          <a:p>
            <a:r>
              <a:rPr lang="sk-SK" sz="4400" dirty="0"/>
              <a:t>Zjavné učenie </a:t>
            </a:r>
          </a:p>
        </p:txBody>
      </p:sp>
    </p:spTree>
    <p:extLst>
      <p:ext uri="{BB962C8B-B14F-4D97-AF65-F5344CB8AC3E}">
        <p14:creationId xmlns:p14="http://schemas.microsoft.com/office/powerpoint/2010/main" val="69858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AABC82-C2D1-4340-A6DF-6E73DF06FC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F2CC836-8555-4387-84EA-8E897C2B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2" y="609599"/>
            <a:ext cx="3685039" cy="5273675"/>
          </a:xfrm>
        </p:spPr>
        <p:txBody>
          <a:bodyPr>
            <a:normAutofit/>
          </a:bodyPr>
          <a:lstStyle/>
          <a:p>
            <a:r>
              <a:rPr lang="sk-SK" sz="6600" b="1" dirty="0" err="1">
                <a:solidFill>
                  <a:schemeClr val="tx1"/>
                </a:solidFill>
              </a:rPr>
              <a:t>Visible</a:t>
            </a:r>
            <a:r>
              <a:rPr lang="sk-SK" sz="6600" b="1" dirty="0">
                <a:solidFill>
                  <a:schemeClr val="tx1"/>
                </a:solidFill>
              </a:rPr>
              <a:t> </a:t>
            </a:r>
            <a:r>
              <a:rPr lang="sk-SK" sz="6600" b="1" dirty="0" err="1">
                <a:solidFill>
                  <a:schemeClr val="tx1"/>
                </a:solidFill>
              </a:rPr>
              <a:t>Learning</a:t>
            </a:r>
            <a:r>
              <a:rPr lang="sk-SK" sz="66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="" xmlns:a16="http://schemas.microsoft.com/office/drawing/2014/main" id="{3E98ECFC-4A4D-483F-83AD-88BC405C5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21793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756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9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76C38C05-DF9E-4090-AAF9-C203CA0D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000" b="1" dirty="0">
                <a:solidFill>
                  <a:schemeClr val="tx1"/>
                </a:solidFill>
              </a:rPr>
              <a:t>Na čom teda záleží? </a:t>
            </a:r>
          </a:p>
        </p:txBody>
      </p:sp>
    </p:spTree>
    <p:extLst>
      <p:ext uri="{BB962C8B-B14F-4D97-AF65-F5344CB8AC3E}">
        <p14:creationId xmlns:p14="http://schemas.microsoft.com/office/powerpoint/2010/main" val="375737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="" xmlns:a16="http://schemas.microsoft.com/office/drawing/2014/main" id="{40B2A233-8E68-4327-B4F1-B89D717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37179"/>
            <a:ext cx="9590550" cy="1221284"/>
          </a:xfr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Zástupný objekt pre text 8">
            <a:extLst>
              <a:ext uri="{FF2B5EF4-FFF2-40B4-BE49-F238E27FC236}">
                <a16:creationId xmlns="" xmlns:a16="http://schemas.microsoft.com/office/drawing/2014/main" id="{21C1C8A3-E002-46BC-B810-8822E3D5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010" y="2257121"/>
            <a:ext cx="10297331" cy="2343757"/>
          </a:xfrm>
        </p:spPr>
        <p:txBody>
          <a:bodyPr>
            <a:noAutofit/>
          </a:bodyPr>
          <a:lstStyle/>
          <a:p>
            <a:r>
              <a:rPr lang="sk-SK" sz="9600" b="1" dirty="0"/>
              <a:t>Na nás, učiteľoch</a:t>
            </a:r>
          </a:p>
        </p:txBody>
      </p:sp>
    </p:spTree>
    <p:extLst>
      <p:ext uri="{BB962C8B-B14F-4D97-AF65-F5344CB8AC3E}">
        <p14:creationId xmlns:p14="http://schemas.microsoft.com/office/powerpoint/2010/main" val="208701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4C4CA0A-5F1F-44E2-820F-1D77B2CB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13760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chemeClr val="tx1"/>
                </a:solidFill>
              </a:rPr>
              <a:t>Vedieť zistiť, </a:t>
            </a:r>
            <a:br>
              <a:rPr lang="sk-SK" sz="5400" b="1" dirty="0">
                <a:solidFill>
                  <a:schemeClr val="tx1"/>
                </a:solidFill>
              </a:rPr>
            </a:br>
            <a:r>
              <a:rPr lang="sk-SK" sz="5400" b="1" dirty="0">
                <a:solidFill>
                  <a:schemeClr val="tx1"/>
                </a:solidFill>
              </a:rPr>
              <a:t>čo vie žiak TERAZ,</a:t>
            </a:r>
            <a:br>
              <a:rPr lang="sk-SK" sz="5400" b="1" dirty="0">
                <a:solidFill>
                  <a:schemeClr val="tx1"/>
                </a:solidFill>
              </a:rPr>
            </a:br>
            <a:r>
              <a:rPr lang="sk-SK" sz="5400" b="1" dirty="0">
                <a:solidFill>
                  <a:schemeClr val="tx1"/>
                </a:solidFill>
              </a:rPr>
              <a:t> nastaviť jasné kritériá </a:t>
            </a:r>
            <a:r>
              <a:rPr lang="sk-SK" sz="5400" b="1" dirty="0" smtClean="0">
                <a:solidFill>
                  <a:schemeClr val="tx1"/>
                </a:solidFill>
              </a:rPr>
              <a:t>úspechu </a:t>
            </a:r>
            <a:r>
              <a:rPr lang="sk-SK" sz="5400" b="1" dirty="0">
                <a:solidFill>
                  <a:schemeClr val="tx1"/>
                </a:solidFill>
              </a:rPr>
              <a:t/>
            </a:r>
            <a:br>
              <a:rPr lang="sk-SK" sz="5400" b="1" dirty="0">
                <a:solidFill>
                  <a:schemeClr val="tx1"/>
                </a:solidFill>
              </a:rPr>
            </a:br>
            <a:r>
              <a:rPr lang="sk-SK" sz="5400" b="1" dirty="0">
                <a:solidFill>
                  <a:schemeClr val="tx1"/>
                </a:solidFill>
              </a:rPr>
              <a:t>a viesť žiaka k jeho dosiahnutiu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="" xmlns:a16="http://schemas.microsoft.com/office/drawing/2014/main" id="{45F36439-4AA4-4C80-94B4-FEE6E864F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459458"/>
            <a:ext cx="10353762" cy="1331742"/>
          </a:xfrm>
        </p:spPr>
        <p:txBody>
          <a:bodyPr anchor="ctr">
            <a:normAutofit lnSpcReduction="10000"/>
          </a:bodyPr>
          <a:lstStyle/>
          <a:p>
            <a:pPr marL="36900" indent="0" algn="ctr">
              <a:lnSpc>
                <a:spcPct val="150000"/>
              </a:lnSpc>
              <a:buNone/>
            </a:pPr>
            <a:r>
              <a:rPr lang="sk-SK" sz="5200" b="1" dirty="0">
                <a:solidFill>
                  <a:schemeClr val="tx1"/>
                </a:solidFill>
              </a:rPr>
              <a:t>1,62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23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36FA4E-0152-4E27-91DA-0FC22D1846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7" name="Zástupný objekt pre obsah 3">
            <a:extLst>
              <a:ext uri="{FF2B5EF4-FFF2-40B4-BE49-F238E27FC236}">
                <a16:creationId xmlns="" xmlns:a16="http://schemas.microsoft.com/office/drawing/2014/main" id="{0F0DE0D1-311F-402C-BDEA-69367A8EF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6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15714FB-8FBD-4B32-93EA-9EBF3664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502"/>
            <a:ext cx="4654295" cy="970450"/>
          </a:xfrm>
        </p:spPr>
        <p:txBody>
          <a:bodyPr anchor="b">
            <a:noAutofit/>
          </a:bodyPr>
          <a:lstStyle/>
          <a:p>
            <a:r>
              <a:rPr lang="sk-SK" sz="3200" dirty="0"/>
              <a:t> </a:t>
            </a:r>
            <a:r>
              <a:rPr lang="sk-SK" sz="5400" b="1" dirty="0">
                <a:solidFill>
                  <a:schemeClr val="tx1"/>
                </a:solidFill>
              </a:rPr>
              <a:t>Buď </a:t>
            </a:r>
            <a:r>
              <a:rPr lang="sk-SK" sz="5400" b="1" dirty="0" smtClean="0">
                <a:solidFill>
                  <a:schemeClr val="tx1"/>
                </a:solidFill>
              </a:rPr>
              <a:t>agentom</a:t>
            </a:r>
            <a:br>
              <a:rPr lang="sk-SK" sz="5400" b="1" dirty="0" smtClean="0">
                <a:solidFill>
                  <a:schemeClr val="tx1"/>
                </a:solidFill>
              </a:rPr>
            </a:br>
            <a:r>
              <a:rPr lang="sk-SK" sz="5400" b="1" dirty="0" smtClean="0">
                <a:solidFill>
                  <a:schemeClr val="tx1"/>
                </a:solidFill>
              </a:rPr>
              <a:t>zmeny</a:t>
            </a:r>
            <a:r>
              <a:rPr lang="sk-SK" sz="5400" b="1" dirty="0">
                <a:solidFill>
                  <a:schemeClr val="tx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71964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44B166-1BFD-4763-B1F7-BEB37F86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79431"/>
            <a:ext cx="10353762" cy="949569"/>
          </a:xfrm>
        </p:spPr>
        <p:txBody>
          <a:bodyPr>
            <a:noAutofit/>
          </a:bodyPr>
          <a:lstStyle/>
          <a:p>
            <a:r>
              <a:rPr lang="sk-SK" sz="7200" b="1" dirty="0">
                <a:solidFill>
                  <a:schemeClr val="tx1"/>
                </a:solidFill>
                <a:effectLst/>
              </a:rPr>
              <a:t>Spolupráca</a:t>
            </a:r>
            <a:r>
              <a:rPr lang="sk-SK" sz="7200" b="1" dirty="0">
                <a:solidFill>
                  <a:schemeClr val="tx1"/>
                </a:solidFill>
              </a:rPr>
              <a:t> učiteľov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894F8CF-B75A-4872-8C76-B19E2E9B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037428"/>
            <a:ext cx="10353762" cy="1753772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k-SK" sz="4800" b="1" dirty="0">
                <a:solidFill>
                  <a:schemeClr val="tx1"/>
                </a:solidFill>
              </a:rPr>
              <a:t>1,57</a:t>
            </a:r>
          </a:p>
        </p:txBody>
      </p:sp>
    </p:spTree>
    <p:extLst>
      <p:ext uri="{BB962C8B-B14F-4D97-AF65-F5344CB8AC3E}">
        <p14:creationId xmlns:p14="http://schemas.microsoft.com/office/powerpoint/2010/main" val="23550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TM04033929[[fn=Bridlica]]</Template>
  <TotalTime>5430</TotalTime>
  <Words>250</Words>
  <Application>Microsoft Office PowerPoint</Application>
  <PresentationFormat>Widescreen</PresentationFormat>
  <Paragraphs>56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Calisto MT</vt:lpstr>
      <vt:lpstr>Trebuchet MS</vt:lpstr>
      <vt:lpstr>Wingdings 2</vt:lpstr>
      <vt:lpstr>Bridlica</vt:lpstr>
      <vt:lpstr>? </vt:lpstr>
      <vt:lpstr>John Hattie Visible Learning</vt:lpstr>
      <vt:lpstr>Visible Learning </vt:lpstr>
      <vt:lpstr>PowerPoint Presentation</vt:lpstr>
      <vt:lpstr>Na čom teda záleží? </vt:lpstr>
      <vt:lpstr> </vt:lpstr>
      <vt:lpstr>Vedieť zistiť,  čo vie žiak TERAZ,  nastaviť jasné kritériá úspechu  a viesť žiaka k jeho dosiahnutiu </vt:lpstr>
      <vt:lpstr> Buď agentom zmeny! </vt:lpstr>
      <vt:lpstr>Spolupráca učiteľov </vt:lpstr>
      <vt:lpstr>   Rozprávajme viac o učení sa (LEARNING)  než o vyučovaní (TEACHING) </vt:lpstr>
      <vt:lpstr>Spätná väzba pre učiteľa </vt:lpstr>
      <vt:lpstr>    15 – 25 hodín týždenne    </vt:lpstr>
      <vt:lpstr>Zrozumiteľnosť učiteľa 0,75   Z povrchu do hĺbky  0,71  Zlatovláskin princíp  0,60</vt:lpstr>
      <vt:lpstr>Chyba ako príležitosť</vt:lpstr>
      <vt:lpstr> Učme  ostatných  „jazyk školy“</vt:lpstr>
      <vt:lpstr>Vášeň  a  srdečnosť </vt:lpstr>
      <vt:lpstr>Terry Heick:</vt:lpstr>
      <vt:lpstr>Know Thy Impact!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má v škole zmysel?</dc:title>
  <dc:creator>Anna Jančová</dc:creator>
  <cp:lastModifiedBy>Vladimír Burjan</cp:lastModifiedBy>
  <cp:revision>73</cp:revision>
  <dcterms:created xsi:type="dcterms:W3CDTF">2018-02-17T06:22:09Z</dcterms:created>
  <dcterms:modified xsi:type="dcterms:W3CDTF">2018-05-23T12:12:10Z</dcterms:modified>
</cp:coreProperties>
</file>